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7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8" r:id="rId3"/>
    <p:sldMasterId id="2147483680" r:id="rId4"/>
    <p:sldMasterId id="2147483694" r:id="rId5"/>
    <p:sldMasterId id="2147483707" r:id="rId6"/>
    <p:sldMasterId id="2147483709" r:id="rId7"/>
    <p:sldMasterId id="2147483715" r:id="rId8"/>
    <p:sldMasterId id="2147483721" r:id="rId9"/>
  </p:sldMasterIdLst>
  <p:notesMasterIdLst>
    <p:notesMasterId r:id="rId51"/>
  </p:notesMasterIdLst>
  <p:sldIdLst>
    <p:sldId id="563" r:id="rId10"/>
    <p:sldId id="668" r:id="rId11"/>
    <p:sldId id="655" r:id="rId12"/>
    <p:sldId id="669" r:id="rId13"/>
    <p:sldId id="684" r:id="rId14"/>
    <p:sldId id="687" r:id="rId15"/>
    <p:sldId id="688" r:id="rId16"/>
    <p:sldId id="666" r:id="rId17"/>
    <p:sldId id="670" r:id="rId18"/>
    <p:sldId id="674" r:id="rId19"/>
    <p:sldId id="675" r:id="rId20"/>
    <p:sldId id="671" r:id="rId21"/>
    <p:sldId id="672" r:id="rId22"/>
    <p:sldId id="673" r:id="rId23"/>
    <p:sldId id="676" r:id="rId24"/>
    <p:sldId id="677" r:id="rId25"/>
    <p:sldId id="651" r:id="rId26"/>
    <p:sldId id="657" r:id="rId27"/>
    <p:sldId id="652" r:id="rId28"/>
    <p:sldId id="656" r:id="rId29"/>
    <p:sldId id="658" r:id="rId30"/>
    <p:sldId id="659" r:id="rId31"/>
    <p:sldId id="662" r:id="rId32"/>
    <p:sldId id="661" r:id="rId33"/>
    <p:sldId id="663" r:id="rId34"/>
    <p:sldId id="664" r:id="rId35"/>
    <p:sldId id="665" r:id="rId36"/>
    <p:sldId id="691" r:id="rId37"/>
    <p:sldId id="678" r:id="rId38"/>
    <p:sldId id="693" r:id="rId39"/>
    <p:sldId id="689" r:id="rId40"/>
    <p:sldId id="690" r:id="rId41"/>
    <p:sldId id="694" r:id="rId42"/>
    <p:sldId id="695" r:id="rId43"/>
    <p:sldId id="692" r:id="rId44"/>
    <p:sldId id="696" r:id="rId45"/>
    <p:sldId id="679" r:id="rId46"/>
    <p:sldId id="680" r:id="rId47"/>
    <p:sldId id="681" r:id="rId48"/>
    <p:sldId id="646" r:id="rId49"/>
    <p:sldId id="607" r:id="rId50"/>
  </p:sldIdLst>
  <p:sldSz cx="12192000" cy="6858000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70C0"/>
    <a:srgbClr val="097165"/>
    <a:srgbClr val="0EB6A2"/>
    <a:srgbClr val="C0A4D5"/>
    <a:srgbClr val="FFC000"/>
    <a:srgbClr val="FFFF48"/>
    <a:srgbClr val="7F7F7F"/>
    <a:srgbClr val="3AB1D6"/>
    <a:srgbClr val="0AA9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35" autoAdjust="0"/>
    <p:restoredTop sz="96404" autoAdjust="0"/>
  </p:normalViewPr>
  <p:slideViewPr>
    <p:cSldViewPr snapToGrid="0">
      <p:cViewPr varScale="1">
        <p:scale>
          <a:sx n="73" d="100"/>
          <a:sy n="73" d="100"/>
        </p:scale>
        <p:origin x="67" y="29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9528"/>
    </p:cViewPr>
  </p:sorterViewPr>
  <p:notesViewPr>
    <p:cSldViewPr snapToGrid="0">
      <p:cViewPr varScale="1">
        <p:scale>
          <a:sx n="78" d="100"/>
          <a:sy n="78" d="100"/>
        </p:scale>
        <p:origin x="-2892" y="-90"/>
      </p:cViewPr>
      <p:guideLst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18830" cy="493316"/>
          </a:xfrm>
          <a:prstGeom prst="rect">
            <a:avLst/>
          </a:prstGeom>
        </p:spPr>
        <p:txBody>
          <a:bodyPr vert="horz" lIns="91056" tIns="45528" rIns="91056" bIns="4552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5" y="1"/>
            <a:ext cx="2918830" cy="493316"/>
          </a:xfrm>
          <a:prstGeom prst="rect">
            <a:avLst/>
          </a:prstGeom>
        </p:spPr>
        <p:txBody>
          <a:bodyPr vert="horz" lIns="91056" tIns="45528" rIns="91056" bIns="45528" rtlCol="0"/>
          <a:lstStyle>
            <a:lvl1pPr algn="r">
              <a:defRPr sz="1200"/>
            </a:lvl1pPr>
          </a:lstStyle>
          <a:p>
            <a:fld id="{FFC4FE8C-27D4-484A-8C14-F8E59806B6E4}" type="datetimeFigureOut">
              <a:rPr lang="ru-RU" smtClean="0"/>
              <a:t>25.02.2023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0963" y="741363"/>
            <a:ext cx="6573837" cy="36988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56" tIns="45528" rIns="91056" bIns="4552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686500"/>
            <a:ext cx="5388610" cy="4439841"/>
          </a:xfrm>
          <a:prstGeom prst="rect">
            <a:avLst/>
          </a:prstGeom>
        </p:spPr>
        <p:txBody>
          <a:bodyPr vert="horz" lIns="91056" tIns="45528" rIns="91056" bIns="45528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1286"/>
            <a:ext cx="2918830" cy="493316"/>
          </a:xfrm>
          <a:prstGeom prst="rect">
            <a:avLst/>
          </a:prstGeom>
        </p:spPr>
        <p:txBody>
          <a:bodyPr vert="horz" lIns="91056" tIns="45528" rIns="91056" bIns="4552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5" y="9371286"/>
            <a:ext cx="2918830" cy="493316"/>
          </a:xfrm>
          <a:prstGeom prst="rect">
            <a:avLst/>
          </a:prstGeom>
        </p:spPr>
        <p:txBody>
          <a:bodyPr vert="horz" lIns="91056" tIns="45528" rIns="91056" bIns="45528" rtlCol="0" anchor="b"/>
          <a:lstStyle>
            <a:lvl1pPr algn="r">
              <a:defRPr sz="1200"/>
            </a:lvl1pPr>
          </a:lstStyle>
          <a:p>
            <a:fld id="{6BEE0145-C54A-420F-A502-49BB8EC09200}" type="slidenum">
              <a:rPr lang="ru-RU" smtClean="0"/>
              <a:t>‹N›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6512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1126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538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4588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3375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163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9363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6563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3763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0963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80E4D39-EF6A-4AD2-9C3C-55BD5522A1BA}" type="slidenum">
              <a:rPr lang="ru-RU" altLang="ru-RU" smtClean="0">
                <a:latin typeface="Calibri" panose="020F0502020204030204" pitchFamily="34" charset="0"/>
              </a:rPr>
              <a:pPr/>
              <a:t>38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870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1126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538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4588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3375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163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9363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6563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3763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0963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80E4D39-EF6A-4AD2-9C3C-55BD5522A1BA}" type="slidenum">
              <a:rPr lang="ru-RU" altLang="ru-RU" smtClean="0">
                <a:latin typeface="Calibri" panose="020F0502020204030204" pitchFamily="34" charset="0"/>
              </a:rPr>
              <a:pPr/>
              <a:t>39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265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68796" y="189391"/>
            <a:ext cx="9286614" cy="586405"/>
          </a:xfrm>
          <a:prstGeom prst="rect">
            <a:avLst/>
          </a:prstGeom>
        </p:spPr>
        <p:txBody>
          <a:bodyPr anchor="ctr"/>
          <a:lstStyle>
            <a:lvl1pPr>
              <a:defRPr sz="1999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AE8EACA1-C63F-48D8-B670-547D9EEB51D4}" type="datetimeFigureOut">
              <a:rPr lang="ru-RU" smtClean="0"/>
              <a:pPr/>
              <a:t>25.02.2023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lIns="91431" tIns="45715" rIns="91431" bIns="45715"/>
          <a:lstStyle/>
          <a:p>
            <a:fld id="{0414363C-5538-41A0-ACA8-DB6C1CF356E1}" type="slidenum">
              <a:rPr lang="ru-RU" smtClean="0"/>
              <a:pPr/>
              <a:t>‹N›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465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8"/>
          <p:cNvSpPr>
            <a:spLocks noGrp="1"/>
          </p:cNvSpPr>
          <p:nvPr>
            <p:ph type="pic" sz="quarter" idx="10"/>
          </p:nvPr>
        </p:nvSpPr>
        <p:spPr>
          <a:xfrm>
            <a:off x="6951693" y="-4456"/>
            <a:ext cx="5241809" cy="6870282"/>
          </a:xfrm>
          <a:custGeom>
            <a:avLst/>
            <a:gdLst>
              <a:gd name="connsiteX0" fmla="*/ 0 w 5041733"/>
              <a:gd name="connsiteY0" fmla="*/ 5643061 h 5643061"/>
              <a:gd name="connsiteX1" fmla="*/ 1585272 w 5041733"/>
              <a:gd name="connsiteY1" fmla="*/ 0 h 5643061"/>
              <a:gd name="connsiteX2" fmla="*/ 5041733 w 5041733"/>
              <a:gd name="connsiteY2" fmla="*/ 0 h 5643061"/>
              <a:gd name="connsiteX3" fmla="*/ 3456461 w 5041733"/>
              <a:gd name="connsiteY3" fmla="*/ 5643061 h 5643061"/>
              <a:gd name="connsiteX4" fmla="*/ 0 w 5041733"/>
              <a:gd name="connsiteY4" fmla="*/ 5643061 h 5643061"/>
              <a:gd name="connsiteX0" fmla="*/ 0 w 5041733"/>
              <a:gd name="connsiteY0" fmla="*/ 5643061 h 5643061"/>
              <a:gd name="connsiteX1" fmla="*/ 1585272 w 5041733"/>
              <a:gd name="connsiteY1" fmla="*/ 0 h 5643061"/>
              <a:gd name="connsiteX2" fmla="*/ 5041733 w 5041733"/>
              <a:gd name="connsiteY2" fmla="*/ 0 h 5643061"/>
              <a:gd name="connsiteX3" fmla="*/ 1507345 w 5041733"/>
              <a:gd name="connsiteY3" fmla="*/ 5631029 h 5643061"/>
              <a:gd name="connsiteX4" fmla="*/ 0 w 5041733"/>
              <a:gd name="connsiteY4" fmla="*/ 5643061 h 5643061"/>
              <a:gd name="connsiteX0" fmla="*/ 2896 w 5044629"/>
              <a:gd name="connsiteY0" fmla="*/ 5643061 h 5643061"/>
              <a:gd name="connsiteX1" fmla="*/ 0 w 5044629"/>
              <a:gd name="connsiteY1" fmla="*/ 24063 h 5643061"/>
              <a:gd name="connsiteX2" fmla="*/ 5044629 w 5044629"/>
              <a:gd name="connsiteY2" fmla="*/ 0 h 5643061"/>
              <a:gd name="connsiteX3" fmla="*/ 1510241 w 5044629"/>
              <a:gd name="connsiteY3" fmla="*/ 5631029 h 5643061"/>
              <a:gd name="connsiteX4" fmla="*/ 2896 w 5044629"/>
              <a:gd name="connsiteY4" fmla="*/ 5643061 h 5643061"/>
              <a:gd name="connsiteX0" fmla="*/ 14927 w 5056660"/>
              <a:gd name="connsiteY0" fmla="*/ 6870282 h 6870282"/>
              <a:gd name="connsiteX1" fmla="*/ 0 w 5056660"/>
              <a:gd name="connsiteY1" fmla="*/ 0 h 6870282"/>
              <a:gd name="connsiteX2" fmla="*/ 5056660 w 5056660"/>
              <a:gd name="connsiteY2" fmla="*/ 1227221 h 6870282"/>
              <a:gd name="connsiteX3" fmla="*/ 1522272 w 5056660"/>
              <a:gd name="connsiteY3" fmla="*/ 6858250 h 6870282"/>
              <a:gd name="connsiteX4" fmla="*/ 14927 w 5056660"/>
              <a:gd name="connsiteY4" fmla="*/ 6870282 h 6870282"/>
              <a:gd name="connsiteX0" fmla="*/ 14927 w 4779934"/>
              <a:gd name="connsiteY0" fmla="*/ 6870282 h 6870282"/>
              <a:gd name="connsiteX1" fmla="*/ 0 w 4779934"/>
              <a:gd name="connsiteY1" fmla="*/ 0 h 6870282"/>
              <a:gd name="connsiteX2" fmla="*/ 4779934 w 4779934"/>
              <a:gd name="connsiteY2" fmla="*/ 0 h 6870282"/>
              <a:gd name="connsiteX3" fmla="*/ 1522272 w 4779934"/>
              <a:gd name="connsiteY3" fmla="*/ 6858250 h 6870282"/>
              <a:gd name="connsiteX4" fmla="*/ 14927 w 4779934"/>
              <a:gd name="connsiteY4" fmla="*/ 6870282 h 6870282"/>
              <a:gd name="connsiteX0" fmla="*/ 14927 w 4779934"/>
              <a:gd name="connsiteY0" fmla="*/ 6870282 h 6870282"/>
              <a:gd name="connsiteX1" fmla="*/ 0 w 4779934"/>
              <a:gd name="connsiteY1" fmla="*/ 0 h 6870282"/>
              <a:gd name="connsiteX2" fmla="*/ 4779934 w 4779934"/>
              <a:gd name="connsiteY2" fmla="*/ 0 h 6870282"/>
              <a:gd name="connsiteX3" fmla="*/ 3072513 w 4779934"/>
              <a:gd name="connsiteY3" fmla="*/ 6864306 h 6870282"/>
              <a:gd name="connsiteX4" fmla="*/ 14927 w 4779934"/>
              <a:gd name="connsiteY4" fmla="*/ 6870282 h 6870282"/>
              <a:gd name="connsiteX0" fmla="*/ 14927 w 4779934"/>
              <a:gd name="connsiteY0" fmla="*/ 6870282 h 6876417"/>
              <a:gd name="connsiteX1" fmla="*/ 0 w 4779934"/>
              <a:gd name="connsiteY1" fmla="*/ 0 h 6876417"/>
              <a:gd name="connsiteX2" fmla="*/ 4779934 w 4779934"/>
              <a:gd name="connsiteY2" fmla="*/ 0 h 6876417"/>
              <a:gd name="connsiteX3" fmla="*/ 3133069 w 4779934"/>
              <a:gd name="connsiteY3" fmla="*/ 6876417 h 6876417"/>
              <a:gd name="connsiteX4" fmla="*/ 14927 w 4779934"/>
              <a:gd name="connsiteY4" fmla="*/ 6870282 h 6876417"/>
              <a:gd name="connsiteX0" fmla="*/ 14927 w 4781230"/>
              <a:gd name="connsiteY0" fmla="*/ 6870282 h 6870282"/>
              <a:gd name="connsiteX1" fmla="*/ 0 w 4781230"/>
              <a:gd name="connsiteY1" fmla="*/ 0 h 6870282"/>
              <a:gd name="connsiteX2" fmla="*/ 4779934 w 4781230"/>
              <a:gd name="connsiteY2" fmla="*/ 0 h 6870282"/>
              <a:gd name="connsiteX3" fmla="*/ 4781230 w 4781230"/>
              <a:gd name="connsiteY3" fmla="*/ 6868922 h 6870282"/>
              <a:gd name="connsiteX4" fmla="*/ 14927 w 4781230"/>
              <a:gd name="connsiteY4" fmla="*/ 6870282 h 6870282"/>
              <a:gd name="connsiteX0" fmla="*/ 2490402 w 4781230"/>
              <a:gd name="connsiteY0" fmla="*/ 6870282 h 6870282"/>
              <a:gd name="connsiteX1" fmla="*/ 0 w 4781230"/>
              <a:gd name="connsiteY1" fmla="*/ 0 h 6870282"/>
              <a:gd name="connsiteX2" fmla="*/ 4779934 w 4781230"/>
              <a:gd name="connsiteY2" fmla="*/ 0 h 6870282"/>
              <a:gd name="connsiteX3" fmla="*/ 4781230 w 4781230"/>
              <a:gd name="connsiteY3" fmla="*/ 6868922 h 6870282"/>
              <a:gd name="connsiteX4" fmla="*/ 2490402 w 4781230"/>
              <a:gd name="connsiteY4" fmla="*/ 6870282 h 6870282"/>
              <a:gd name="connsiteX0" fmla="*/ 2490402 w 4781230"/>
              <a:gd name="connsiteY0" fmla="*/ 6870282 h 6870282"/>
              <a:gd name="connsiteX1" fmla="*/ 0 w 4781230"/>
              <a:gd name="connsiteY1" fmla="*/ 0 h 6870282"/>
              <a:gd name="connsiteX2" fmla="*/ 4779934 w 4781230"/>
              <a:gd name="connsiteY2" fmla="*/ 0 h 6870282"/>
              <a:gd name="connsiteX3" fmla="*/ 4781230 w 4781230"/>
              <a:gd name="connsiteY3" fmla="*/ 6868922 h 6870282"/>
              <a:gd name="connsiteX4" fmla="*/ 2490402 w 4781230"/>
              <a:gd name="connsiteY4" fmla="*/ 6870282 h 6870282"/>
              <a:gd name="connsiteX0" fmla="*/ 2490402 w 4781230"/>
              <a:gd name="connsiteY0" fmla="*/ 6870282 h 6870282"/>
              <a:gd name="connsiteX1" fmla="*/ 0 w 4781230"/>
              <a:gd name="connsiteY1" fmla="*/ 0 h 6870282"/>
              <a:gd name="connsiteX2" fmla="*/ 4779934 w 4781230"/>
              <a:gd name="connsiteY2" fmla="*/ 0 h 6870282"/>
              <a:gd name="connsiteX3" fmla="*/ 4781230 w 4781230"/>
              <a:gd name="connsiteY3" fmla="*/ 6868922 h 6870282"/>
              <a:gd name="connsiteX4" fmla="*/ 2490402 w 4781230"/>
              <a:gd name="connsiteY4" fmla="*/ 6870282 h 6870282"/>
              <a:gd name="connsiteX0" fmla="*/ 2490402 w 4781230"/>
              <a:gd name="connsiteY0" fmla="*/ 6870282 h 6870282"/>
              <a:gd name="connsiteX1" fmla="*/ 0 w 4781230"/>
              <a:gd name="connsiteY1" fmla="*/ 0 h 6870282"/>
              <a:gd name="connsiteX2" fmla="*/ 4779934 w 4781230"/>
              <a:gd name="connsiteY2" fmla="*/ 0 h 6870282"/>
              <a:gd name="connsiteX3" fmla="*/ 4781230 w 4781230"/>
              <a:gd name="connsiteY3" fmla="*/ 6868922 h 6870282"/>
              <a:gd name="connsiteX4" fmla="*/ 2490402 w 4781230"/>
              <a:gd name="connsiteY4" fmla="*/ 6870282 h 6870282"/>
              <a:gd name="connsiteX0" fmla="*/ 2768328 w 5059156"/>
              <a:gd name="connsiteY0" fmla="*/ 6870282 h 6870282"/>
              <a:gd name="connsiteX1" fmla="*/ 0 w 5059156"/>
              <a:gd name="connsiteY1" fmla="*/ 0 h 6870282"/>
              <a:gd name="connsiteX2" fmla="*/ 5057860 w 5059156"/>
              <a:gd name="connsiteY2" fmla="*/ 0 h 6870282"/>
              <a:gd name="connsiteX3" fmla="*/ 5059156 w 5059156"/>
              <a:gd name="connsiteY3" fmla="*/ 6868922 h 6870282"/>
              <a:gd name="connsiteX4" fmla="*/ 2768328 w 5059156"/>
              <a:gd name="connsiteY4" fmla="*/ 6870282 h 6870282"/>
              <a:gd name="connsiteX0" fmla="*/ 2768328 w 5059156"/>
              <a:gd name="connsiteY0" fmla="*/ 6870282 h 6870282"/>
              <a:gd name="connsiteX1" fmla="*/ 0 w 5059156"/>
              <a:gd name="connsiteY1" fmla="*/ 0 h 6870282"/>
              <a:gd name="connsiteX2" fmla="*/ 5057860 w 5059156"/>
              <a:gd name="connsiteY2" fmla="*/ 0 h 6870282"/>
              <a:gd name="connsiteX3" fmla="*/ 5059156 w 5059156"/>
              <a:gd name="connsiteY3" fmla="*/ 6868922 h 6870282"/>
              <a:gd name="connsiteX4" fmla="*/ 2768328 w 5059156"/>
              <a:gd name="connsiteY4" fmla="*/ 6870282 h 6870282"/>
              <a:gd name="connsiteX0" fmla="*/ 2768328 w 5059156"/>
              <a:gd name="connsiteY0" fmla="*/ 6870282 h 6870282"/>
              <a:gd name="connsiteX1" fmla="*/ 0 w 5059156"/>
              <a:gd name="connsiteY1" fmla="*/ 0 h 6870282"/>
              <a:gd name="connsiteX2" fmla="*/ 5057860 w 5059156"/>
              <a:gd name="connsiteY2" fmla="*/ 0 h 6870282"/>
              <a:gd name="connsiteX3" fmla="*/ 5059156 w 5059156"/>
              <a:gd name="connsiteY3" fmla="*/ 6868922 h 6870282"/>
              <a:gd name="connsiteX4" fmla="*/ 2768328 w 5059156"/>
              <a:gd name="connsiteY4" fmla="*/ 6870282 h 6870282"/>
              <a:gd name="connsiteX0" fmla="*/ 2768328 w 5059156"/>
              <a:gd name="connsiteY0" fmla="*/ 6870282 h 6870282"/>
              <a:gd name="connsiteX1" fmla="*/ 0 w 5059156"/>
              <a:gd name="connsiteY1" fmla="*/ 0 h 6870282"/>
              <a:gd name="connsiteX2" fmla="*/ 5057860 w 5059156"/>
              <a:gd name="connsiteY2" fmla="*/ 0 h 6870282"/>
              <a:gd name="connsiteX3" fmla="*/ 5059156 w 5059156"/>
              <a:gd name="connsiteY3" fmla="*/ 6868922 h 6870282"/>
              <a:gd name="connsiteX4" fmla="*/ 2768328 w 5059156"/>
              <a:gd name="connsiteY4" fmla="*/ 6870282 h 6870282"/>
              <a:gd name="connsiteX0" fmla="*/ 2768328 w 5059156"/>
              <a:gd name="connsiteY0" fmla="*/ 6870282 h 6870282"/>
              <a:gd name="connsiteX1" fmla="*/ 0 w 5059156"/>
              <a:gd name="connsiteY1" fmla="*/ 0 h 6870282"/>
              <a:gd name="connsiteX2" fmla="*/ 5057860 w 5059156"/>
              <a:gd name="connsiteY2" fmla="*/ 0 h 6870282"/>
              <a:gd name="connsiteX3" fmla="*/ 5059156 w 5059156"/>
              <a:gd name="connsiteY3" fmla="*/ 6868922 h 6870282"/>
              <a:gd name="connsiteX4" fmla="*/ 2768328 w 5059156"/>
              <a:gd name="connsiteY4" fmla="*/ 6870282 h 6870282"/>
              <a:gd name="connsiteX0" fmla="*/ 2768328 w 5059156"/>
              <a:gd name="connsiteY0" fmla="*/ 6870282 h 6870282"/>
              <a:gd name="connsiteX1" fmla="*/ 0 w 5059156"/>
              <a:gd name="connsiteY1" fmla="*/ 0 h 6870282"/>
              <a:gd name="connsiteX2" fmla="*/ 5057860 w 5059156"/>
              <a:gd name="connsiteY2" fmla="*/ 0 h 6870282"/>
              <a:gd name="connsiteX3" fmla="*/ 5059156 w 5059156"/>
              <a:gd name="connsiteY3" fmla="*/ 6868922 h 6870282"/>
              <a:gd name="connsiteX4" fmla="*/ 2768328 w 5059156"/>
              <a:gd name="connsiteY4" fmla="*/ 6870282 h 6870282"/>
              <a:gd name="connsiteX0" fmla="*/ 2639060 w 4929888"/>
              <a:gd name="connsiteY0" fmla="*/ 6870282 h 6870282"/>
              <a:gd name="connsiteX1" fmla="*/ 0 w 4929888"/>
              <a:gd name="connsiteY1" fmla="*/ 0 h 6870282"/>
              <a:gd name="connsiteX2" fmla="*/ 4928592 w 4929888"/>
              <a:gd name="connsiteY2" fmla="*/ 0 h 6870282"/>
              <a:gd name="connsiteX3" fmla="*/ 4929888 w 4929888"/>
              <a:gd name="connsiteY3" fmla="*/ 6868922 h 6870282"/>
              <a:gd name="connsiteX4" fmla="*/ 2639060 w 4929888"/>
              <a:gd name="connsiteY4" fmla="*/ 6870282 h 6870282"/>
              <a:gd name="connsiteX0" fmla="*/ 874557 w 4929888"/>
              <a:gd name="connsiteY0" fmla="*/ 6855292 h 6868922"/>
              <a:gd name="connsiteX1" fmla="*/ 0 w 4929888"/>
              <a:gd name="connsiteY1" fmla="*/ 0 h 6868922"/>
              <a:gd name="connsiteX2" fmla="*/ 4928592 w 4929888"/>
              <a:gd name="connsiteY2" fmla="*/ 0 h 6868922"/>
              <a:gd name="connsiteX3" fmla="*/ 4929888 w 4929888"/>
              <a:gd name="connsiteY3" fmla="*/ 6868922 h 6868922"/>
              <a:gd name="connsiteX4" fmla="*/ 874557 w 4929888"/>
              <a:gd name="connsiteY4" fmla="*/ 6855292 h 6868922"/>
              <a:gd name="connsiteX0" fmla="*/ 75460 w 4130791"/>
              <a:gd name="connsiteY0" fmla="*/ 6855292 h 6868922"/>
              <a:gd name="connsiteX1" fmla="*/ 467726 w 4130791"/>
              <a:gd name="connsiteY1" fmla="*/ 0 h 6868922"/>
              <a:gd name="connsiteX2" fmla="*/ 4129495 w 4130791"/>
              <a:gd name="connsiteY2" fmla="*/ 0 h 6868922"/>
              <a:gd name="connsiteX3" fmla="*/ 4130791 w 4130791"/>
              <a:gd name="connsiteY3" fmla="*/ 6868922 h 6868922"/>
              <a:gd name="connsiteX4" fmla="*/ 75460 w 4130791"/>
              <a:gd name="connsiteY4" fmla="*/ 6855292 h 6868922"/>
              <a:gd name="connsiteX0" fmla="*/ 72162 w 4127493"/>
              <a:gd name="connsiteY0" fmla="*/ 6855292 h 6868922"/>
              <a:gd name="connsiteX1" fmla="*/ 464428 w 4127493"/>
              <a:gd name="connsiteY1" fmla="*/ 0 h 6868922"/>
              <a:gd name="connsiteX2" fmla="*/ 4126197 w 4127493"/>
              <a:gd name="connsiteY2" fmla="*/ 0 h 6868922"/>
              <a:gd name="connsiteX3" fmla="*/ 4127493 w 4127493"/>
              <a:gd name="connsiteY3" fmla="*/ 6868922 h 6868922"/>
              <a:gd name="connsiteX4" fmla="*/ 72162 w 4127493"/>
              <a:gd name="connsiteY4" fmla="*/ 6855292 h 6868922"/>
              <a:gd name="connsiteX0" fmla="*/ 56291 w 4467108"/>
              <a:gd name="connsiteY0" fmla="*/ 6870282 h 6870282"/>
              <a:gd name="connsiteX1" fmla="*/ 804043 w 4467108"/>
              <a:gd name="connsiteY1" fmla="*/ 0 h 6870282"/>
              <a:gd name="connsiteX2" fmla="*/ 4465812 w 4467108"/>
              <a:gd name="connsiteY2" fmla="*/ 0 h 6870282"/>
              <a:gd name="connsiteX3" fmla="*/ 4467108 w 4467108"/>
              <a:gd name="connsiteY3" fmla="*/ 6868922 h 6870282"/>
              <a:gd name="connsiteX4" fmla="*/ 56291 w 4467108"/>
              <a:gd name="connsiteY4" fmla="*/ 6870282 h 6870282"/>
              <a:gd name="connsiteX0" fmla="*/ 109455 w 4520272"/>
              <a:gd name="connsiteY0" fmla="*/ 6870282 h 6870282"/>
              <a:gd name="connsiteX1" fmla="*/ 857207 w 4520272"/>
              <a:gd name="connsiteY1" fmla="*/ 0 h 6870282"/>
              <a:gd name="connsiteX2" fmla="*/ 4518976 w 4520272"/>
              <a:gd name="connsiteY2" fmla="*/ 0 h 6870282"/>
              <a:gd name="connsiteX3" fmla="*/ 4520272 w 4520272"/>
              <a:gd name="connsiteY3" fmla="*/ 6868922 h 6870282"/>
              <a:gd name="connsiteX4" fmla="*/ 109455 w 4520272"/>
              <a:gd name="connsiteY4" fmla="*/ 6870282 h 6870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0272" h="6870282">
                <a:moveTo>
                  <a:pt x="109455" y="6870282"/>
                </a:moveTo>
                <a:cubicBezTo>
                  <a:pt x="-421507" y="3917991"/>
                  <a:pt x="1168415" y="2052881"/>
                  <a:pt x="857207" y="0"/>
                </a:cubicBezTo>
                <a:lnTo>
                  <a:pt x="4518976" y="0"/>
                </a:lnTo>
                <a:lnTo>
                  <a:pt x="4520272" y="6868922"/>
                </a:lnTo>
                <a:lnTo>
                  <a:pt x="109455" y="6870282"/>
                </a:lnTo>
                <a:close/>
              </a:path>
            </a:pathLst>
          </a:custGeom>
        </p:spPr>
        <p:txBody>
          <a:bodyPr/>
          <a:lstStyle/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8" name="Title Placeholder 27"/>
          <p:cNvSpPr>
            <a:spLocks noGrp="1"/>
          </p:cNvSpPr>
          <p:nvPr>
            <p:ph type="title"/>
          </p:nvPr>
        </p:nvSpPr>
        <p:spPr>
          <a:xfrm>
            <a:off x="838200" y="168355"/>
            <a:ext cx="10515600" cy="641872"/>
          </a:xfrm>
          <a:prstGeom prst="rect">
            <a:avLst/>
          </a:prstGeom>
        </p:spPr>
        <p:txBody>
          <a:bodyPr anchor="ctr"/>
          <a:lstStyle/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9882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854298" cy="685800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3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cubicBezTo>
                  <a:pt x="1" y="6667"/>
                  <a:pt x="2" y="3333"/>
                  <a:pt x="3" y="0"/>
                </a:cubicBezTo>
                <a:lnTo>
                  <a:pt x="10000" y="0"/>
                </a:lnTo>
                <a:lnTo>
                  <a:pt x="8000" y="10000"/>
                </a:lnTo>
                <a:lnTo>
                  <a:pt x="0" y="10000"/>
                </a:lnTo>
                <a:close/>
              </a:path>
            </a:pathLst>
          </a:custGeom>
        </p:spPr>
        <p:txBody>
          <a:bodyPr/>
          <a:lstStyle/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Заголовок 1"/>
          <p:cNvSpPr txBox="1">
            <a:spLocks/>
          </p:cNvSpPr>
          <p:nvPr userDrawn="1"/>
        </p:nvSpPr>
        <p:spPr>
          <a:xfrm>
            <a:off x="768796" y="189391"/>
            <a:ext cx="9286614" cy="58640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999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58969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" y="232921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 rot="5400000">
            <a:off x="-29892" y="2465205"/>
            <a:ext cx="435621" cy="375839"/>
          </a:xfrm>
          <a:prstGeom prst="rect">
            <a:avLst/>
          </a:prstGeom>
          <a:solidFill>
            <a:srgbClr val="005D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 userDrawn="1"/>
        </p:nvSpPr>
        <p:spPr>
          <a:xfrm rot="5400000">
            <a:off x="145355" y="2807210"/>
            <a:ext cx="435621" cy="726332"/>
          </a:xfrm>
          <a:prstGeom prst="rect">
            <a:avLst/>
          </a:prstGeom>
          <a:solidFill>
            <a:srgbClr val="2D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 userDrawn="1"/>
        </p:nvSpPr>
        <p:spPr>
          <a:xfrm rot="5400000">
            <a:off x="4585" y="3465231"/>
            <a:ext cx="435621" cy="444792"/>
          </a:xfrm>
          <a:prstGeom prst="rect">
            <a:avLst/>
          </a:prstGeom>
          <a:solidFill>
            <a:srgbClr val="5B9B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 userDrawn="1"/>
        </p:nvSpPr>
        <p:spPr>
          <a:xfrm rot="5400000">
            <a:off x="-87777" y="4074843"/>
            <a:ext cx="435621" cy="260069"/>
          </a:xfrm>
          <a:prstGeom prst="rect">
            <a:avLst/>
          </a:prstGeom>
          <a:solidFill>
            <a:srgbClr val="9DC4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288974" y="5905041"/>
            <a:ext cx="10064826" cy="517085"/>
          </a:xfrm>
          <a:prstGeom prst="rect">
            <a:avLst/>
          </a:prstGeom>
        </p:spPr>
        <p:txBody>
          <a:bodyPr>
            <a:normAutofit/>
          </a:bodyPr>
          <a:lstStyle>
            <a:lvl1pPr marL="163268" indent="0">
              <a:buNone/>
              <a:defRPr sz="1600"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7541" y="232921"/>
            <a:ext cx="1249112" cy="517024"/>
          </a:xfrm>
          <a:prstGeom prst="rect">
            <a:avLst/>
          </a:prstGeom>
        </p:spPr>
      </p:pic>
      <p:sp>
        <p:nvSpPr>
          <p:cNvPr id="34" name="Title 33"/>
          <p:cNvSpPr>
            <a:spLocks noGrp="1"/>
          </p:cNvSpPr>
          <p:nvPr>
            <p:ph type="title" hasCustomPrompt="1"/>
          </p:nvPr>
        </p:nvSpPr>
        <p:spPr>
          <a:xfrm>
            <a:off x="1288774" y="2741045"/>
            <a:ext cx="10065026" cy="1375911"/>
          </a:xfrm>
        </p:spPr>
        <p:txBody>
          <a:bodyPr anchor="t"/>
          <a:lstStyle>
            <a:lvl1pPr>
              <a:defRPr sz="3600" b="0" i="0" u="sng">
                <a:latin typeface="Fedra Serif A Pro Medium" charset="0"/>
                <a:ea typeface="Fedra Serif A Pro Medium" charset="0"/>
                <a:cs typeface="Fedra Serif A Pro Medium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3363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F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2905507"/>
            <a:ext cx="10515600" cy="1046986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grpSp>
        <p:nvGrpSpPr>
          <p:cNvPr id="5" name="Группа 26"/>
          <p:cNvGrpSpPr/>
          <p:nvPr userDrawn="1"/>
        </p:nvGrpSpPr>
        <p:grpSpPr>
          <a:xfrm>
            <a:off x="10507541" y="242422"/>
            <a:ext cx="1249112" cy="513189"/>
            <a:chOff x="4805363" y="2930526"/>
            <a:chExt cx="2430463" cy="998537"/>
          </a:xfrm>
          <a:solidFill>
            <a:srgbClr val="1E8AC2"/>
          </a:solidFill>
        </p:grpSpPr>
        <p:sp>
          <p:nvSpPr>
            <p:cNvPr id="6" name="Freeform 6"/>
            <p:cNvSpPr>
              <a:spLocks noEditPoints="1"/>
            </p:cNvSpPr>
            <p:nvPr/>
          </p:nvSpPr>
          <p:spPr bwMode="auto">
            <a:xfrm>
              <a:off x="4805363" y="3276601"/>
              <a:ext cx="344488" cy="385763"/>
            </a:xfrm>
            <a:custGeom>
              <a:avLst/>
              <a:gdLst>
                <a:gd name="T0" fmla="*/ 115 w 653"/>
                <a:gd name="T1" fmla="*/ 410 h 729"/>
                <a:gd name="T2" fmla="*/ 115 w 653"/>
                <a:gd name="T3" fmla="*/ 611 h 729"/>
                <a:gd name="T4" fmla="*/ 480 w 653"/>
                <a:gd name="T5" fmla="*/ 611 h 729"/>
                <a:gd name="T6" fmla="*/ 498 w 653"/>
                <a:gd name="T7" fmla="*/ 608 h 729"/>
                <a:gd name="T8" fmla="*/ 514 w 653"/>
                <a:gd name="T9" fmla="*/ 601 h 729"/>
                <a:gd name="T10" fmla="*/ 526 w 653"/>
                <a:gd name="T11" fmla="*/ 588 h 729"/>
                <a:gd name="T12" fmla="*/ 535 w 653"/>
                <a:gd name="T13" fmla="*/ 572 h 729"/>
                <a:gd name="T14" fmla="*/ 538 w 653"/>
                <a:gd name="T15" fmla="*/ 554 h 729"/>
                <a:gd name="T16" fmla="*/ 538 w 653"/>
                <a:gd name="T17" fmla="*/ 469 h 729"/>
                <a:gd name="T18" fmla="*/ 535 w 653"/>
                <a:gd name="T19" fmla="*/ 449 h 729"/>
                <a:gd name="T20" fmla="*/ 526 w 653"/>
                <a:gd name="T21" fmla="*/ 433 h 729"/>
                <a:gd name="T22" fmla="*/ 514 w 653"/>
                <a:gd name="T23" fmla="*/ 421 h 729"/>
                <a:gd name="T24" fmla="*/ 498 w 653"/>
                <a:gd name="T25" fmla="*/ 413 h 729"/>
                <a:gd name="T26" fmla="*/ 480 w 653"/>
                <a:gd name="T27" fmla="*/ 410 h 729"/>
                <a:gd name="T28" fmla="*/ 115 w 653"/>
                <a:gd name="T29" fmla="*/ 410 h 729"/>
                <a:gd name="T30" fmla="*/ 0 w 653"/>
                <a:gd name="T31" fmla="*/ 0 h 729"/>
                <a:gd name="T32" fmla="*/ 609 w 653"/>
                <a:gd name="T33" fmla="*/ 0 h 729"/>
                <a:gd name="T34" fmla="*/ 609 w 653"/>
                <a:gd name="T35" fmla="*/ 118 h 729"/>
                <a:gd name="T36" fmla="*/ 115 w 653"/>
                <a:gd name="T37" fmla="*/ 118 h 729"/>
                <a:gd name="T38" fmla="*/ 115 w 653"/>
                <a:gd name="T39" fmla="*/ 293 h 729"/>
                <a:gd name="T40" fmla="*/ 480 w 653"/>
                <a:gd name="T41" fmla="*/ 293 h 729"/>
                <a:gd name="T42" fmla="*/ 514 w 653"/>
                <a:gd name="T43" fmla="*/ 296 h 729"/>
                <a:gd name="T44" fmla="*/ 547 w 653"/>
                <a:gd name="T45" fmla="*/ 307 h 729"/>
                <a:gd name="T46" fmla="*/ 576 w 653"/>
                <a:gd name="T47" fmla="*/ 323 h 729"/>
                <a:gd name="T48" fmla="*/ 603 w 653"/>
                <a:gd name="T49" fmla="*/ 345 h 729"/>
                <a:gd name="T50" fmla="*/ 624 w 653"/>
                <a:gd name="T51" fmla="*/ 370 h 729"/>
                <a:gd name="T52" fmla="*/ 640 w 653"/>
                <a:gd name="T53" fmla="*/ 399 h 729"/>
                <a:gd name="T54" fmla="*/ 650 w 653"/>
                <a:gd name="T55" fmla="*/ 433 h 729"/>
                <a:gd name="T56" fmla="*/ 653 w 653"/>
                <a:gd name="T57" fmla="*/ 469 h 729"/>
                <a:gd name="T58" fmla="*/ 653 w 653"/>
                <a:gd name="T59" fmla="*/ 488 h 729"/>
                <a:gd name="T60" fmla="*/ 653 w 653"/>
                <a:gd name="T61" fmla="*/ 511 h 729"/>
                <a:gd name="T62" fmla="*/ 653 w 653"/>
                <a:gd name="T63" fmla="*/ 554 h 729"/>
                <a:gd name="T64" fmla="*/ 650 w 653"/>
                <a:gd name="T65" fmla="*/ 589 h 729"/>
                <a:gd name="T66" fmla="*/ 640 w 653"/>
                <a:gd name="T67" fmla="*/ 622 h 729"/>
                <a:gd name="T68" fmla="*/ 624 w 653"/>
                <a:gd name="T69" fmla="*/ 651 h 729"/>
                <a:gd name="T70" fmla="*/ 603 w 653"/>
                <a:gd name="T71" fmla="*/ 678 h 729"/>
                <a:gd name="T72" fmla="*/ 576 w 653"/>
                <a:gd name="T73" fmla="*/ 698 h 729"/>
                <a:gd name="T74" fmla="*/ 547 w 653"/>
                <a:gd name="T75" fmla="*/ 714 h 729"/>
                <a:gd name="T76" fmla="*/ 514 w 653"/>
                <a:gd name="T77" fmla="*/ 725 h 729"/>
                <a:gd name="T78" fmla="*/ 480 w 653"/>
                <a:gd name="T79" fmla="*/ 729 h 729"/>
                <a:gd name="T80" fmla="*/ 0 w 653"/>
                <a:gd name="T81" fmla="*/ 729 h 729"/>
                <a:gd name="T82" fmla="*/ 0 w 653"/>
                <a:gd name="T83" fmla="*/ 364 h 729"/>
                <a:gd name="T84" fmla="*/ 0 w 653"/>
                <a:gd name="T85" fmla="*/ 180 h 729"/>
                <a:gd name="T86" fmla="*/ 0 w 653"/>
                <a:gd name="T87" fmla="*/ 0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53" h="729">
                  <a:moveTo>
                    <a:pt x="115" y="410"/>
                  </a:moveTo>
                  <a:lnTo>
                    <a:pt x="115" y="611"/>
                  </a:lnTo>
                  <a:lnTo>
                    <a:pt x="480" y="611"/>
                  </a:lnTo>
                  <a:lnTo>
                    <a:pt x="498" y="608"/>
                  </a:lnTo>
                  <a:lnTo>
                    <a:pt x="514" y="601"/>
                  </a:lnTo>
                  <a:lnTo>
                    <a:pt x="526" y="588"/>
                  </a:lnTo>
                  <a:lnTo>
                    <a:pt x="535" y="572"/>
                  </a:lnTo>
                  <a:lnTo>
                    <a:pt x="538" y="554"/>
                  </a:lnTo>
                  <a:lnTo>
                    <a:pt x="538" y="469"/>
                  </a:lnTo>
                  <a:lnTo>
                    <a:pt x="535" y="449"/>
                  </a:lnTo>
                  <a:lnTo>
                    <a:pt x="526" y="433"/>
                  </a:lnTo>
                  <a:lnTo>
                    <a:pt x="514" y="421"/>
                  </a:lnTo>
                  <a:lnTo>
                    <a:pt x="498" y="413"/>
                  </a:lnTo>
                  <a:lnTo>
                    <a:pt x="480" y="410"/>
                  </a:lnTo>
                  <a:lnTo>
                    <a:pt x="115" y="410"/>
                  </a:lnTo>
                  <a:close/>
                  <a:moveTo>
                    <a:pt x="0" y="0"/>
                  </a:moveTo>
                  <a:lnTo>
                    <a:pt x="609" y="0"/>
                  </a:lnTo>
                  <a:lnTo>
                    <a:pt x="609" y="118"/>
                  </a:lnTo>
                  <a:lnTo>
                    <a:pt x="115" y="118"/>
                  </a:lnTo>
                  <a:lnTo>
                    <a:pt x="115" y="293"/>
                  </a:lnTo>
                  <a:lnTo>
                    <a:pt x="480" y="293"/>
                  </a:lnTo>
                  <a:lnTo>
                    <a:pt x="514" y="296"/>
                  </a:lnTo>
                  <a:lnTo>
                    <a:pt x="547" y="307"/>
                  </a:lnTo>
                  <a:lnTo>
                    <a:pt x="576" y="323"/>
                  </a:lnTo>
                  <a:lnTo>
                    <a:pt x="603" y="345"/>
                  </a:lnTo>
                  <a:lnTo>
                    <a:pt x="624" y="370"/>
                  </a:lnTo>
                  <a:lnTo>
                    <a:pt x="640" y="399"/>
                  </a:lnTo>
                  <a:lnTo>
                    <a:pt x="650" y="433"/>
                  </a:lnTo>
                  <a:lnTo>
                    <a:pt x="653" y="469"/>
                  </a:lnTo>
                  <a:lnTo>
                    <a:pt x="653" y="488"/>
                  </a:lnTo>
                  <a:lnTo>
                    <a:pt x="653" y="511"/>
                  </a:lnTo>
                  <a:lnTo>
                    <a:pt x="653" y="554"/>
                  </a:lnTo>
                  <a:lnTo>
                    <a:pt x="650" y="589"/>
                  </a:lnTo>
                  <a:lnTo>
                    <a:pt x="640" y="622"/>
                  </a:lnTo>
                  <a:lnTo>
                    <a:pt x="624" y="651"/>
                  </a:lnTo>
                  <a:lnTo>
                    <a:pt x="603" y="678"/>
                  </a:lnTo>
                  <a:lnTo>
                    <a:pt x="576" y="698"/>
                  </a:lnTo>
                  <a:lnTo>
                    <a:pt x="547" y="714"/>
                  </a:lnTo>
                  <a:lnTo>
                    <a:pt x="514" y="725"/>
                  </a:lnTo>
                  <a:lnTo>
                    <a:pt x="480" y="729"/>
                  </a:lnTo>
                  <a:lnTo>
                    <a:pt x="0" y="729"/>
                  </a:lnTo>
                  <a:lnTo>
                    <a:pt x="0" y="364"/>
                  </a:lnTo>
                  <a:lnTo>
                    <a:pt x="0" y="18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Freeform 7"/>
            <p:cNvSpPr>
              <a:spLocks noEditPoints="1"/>
            </p:cNvSpPr>
            <p:nvPr/>
          </p:nvSpPr>
          <p:spPr bwMode="auto">
            <a:xfrm>
              <a:off x="5665788" y="3276601"/>
              <a:ext cx="346075" cy="385763"/>
            </a:xfrm>
            <a:custGeom>
              <a:avLst/>
              <a:gdLst>
                <a:gd name="T0" fmla="*/ 115 w 654"/>
                <a:gd name="T1" fmla="*/ 118 h 729"/>
                <a:gd name="T2" fmla="*/ 115 w 654"/>
                <a:gd name="T3" fmla="*/ 320 h 729"/>
                <a:gd name="T4" fmla="*/ 481 w 654"/>
                <a:gd name="T5" fmla="*/ 320 h 729"/>
                <a:gd name="T6" fmla="*/ 498 w 654"/>
                <a:gd name="T7" fmla="*/ 317 h 729"/>
                <a:gd name="T8" fmla="*/ 515 w 654"/>
                <a:gd name="T9" fmla="*/ 308 h 729"/>
                <a:gd name="T10" fmla="*/ 526 w 654"/>
                <a:gd name="T11" fmla="*/ 296 h 729"/>
                <a:gd name="T12" fmla="*/ 535 w 654"/>
                <a:gd name="T13" fmla="*/ 280 h 729"/>
                <a:gd name="T14" fmla="*/ 538 w 654"/>
                <a:gd name="T15" fmla="*/ 261 h 729"/>
                <a:gd name="T16" fmla="*/ 538 w 654"/>
                <a:gd name="T17" fmla="*/ 176 h 729"/>
                <a:gd name="T18" fmla="*/ 535 w 654"/>
                <a:gd name="T19" fmla="*/ 158 h 729"/>
                <a:gd name="T20" fmla="*/ 526 w 654"/>
                <a:gd name="T21" fmla="*/ 142 h 729"/>
                <a:gd name="T22" fmla="*/ 515 w 654"/>
                <a:gd name="T23" fmla="*/ 129 h 729"/>
                <a:gd name="T24" fmla="*/ 498 w 654"/>
                <a:gd name="T25" fmla="*/ 121 h 729"/>
                <a:gd name="T26" fmla="*/ 481 w 654"/>
                <a:gd name="T27" fmla="*/ 118 h 729"/>
                <a:gd name="T28" fmla="*/ 115 w 654"/>
                <a:gd name="T29" fmla="*/ 118 h 729"/>
                <a:gd name="T30" fmla="*/ 0 w 654"/>
                <a:gd name="T31" fmla="*/ 0 h 729"/>
                <a:gd name="T32" fmla="*/ 481 w 654"/>
                <a:gd name="T33" fmla="*/ 0 h 729"/>
                <a:gd name="T34" fmla="*/ 515 w 654"/>
                <a:gd name="T35" fmla="*/ 5 h 729"/>
                <a:gd name="T36" fmla="*/ 547 w 654"/>
                <a:gd name="T37" fmla="*/ 15 h 729"/>
                <a:gd name="T38" fmla="*/ 577 w 654"/>
                <a:gd name="T39" fmla="*/ 31 h 729"/>
                <a:gd name="T40" fmla="*/ 603 w 654"/>
                <a:gd name="T41" fmla="*/ 52 h 729"/>
                <a:gd name="T42" fmla="*/ 624 w 654"/>
                <a:gd name="T43" fmla="*/ 79 h 729"/>
                <a:gd name="T44" fmla="*/ 640 w 654"/>
                <a:gd name="T45" fmla="*/ 108 h 729"/>
                <a:gd name="T46" fmla="*/ 651 w 654"/>
                <a:gd name="T47" fmla="*/ 140 h 729"/>
                <a:gd name="T48" fmla="*/ 654 w 654"/>
                <a:gd name="T49" fmla="*/ 176 h 729"/>
                <a:gd name="T50" fmla="*/ 654 w 654"/>
                <a:gd name="T51" fmla="*/ 261 h 729"/>
                <a:gd name="T52" fmla="*/ 651 w 654"/>
                <a:gd name="T53" fmla="*/ 296 h 729"/>
                <a:gd name="T54" fmla="*/ 640 w 654"/>
                <a:gd name="T55" fmla="*/ 330 h 729"/>
                <a:gd name="T56" fmla="*/ 624 w 654"/>
                <a:gd name="T57" fmla="*/ 360 h 729"/>
                <a:gd name="T58" fmla="*/ 603 w 654"/>
                <a:gd name="T59" fmla="*/ 385 h 729"/>
                <a:gd name="T60" fmla="*/ 577 w 654"/>
                <a:gd name="T61" fmla="*/ 407 h 729"/>
                <a:gd name="T62" fmla="*/ 547 w 654"/>
                <a:gd name="T63" fmla="*/ 423 h 729"/>
                <a:gd name="T64" fmla="*/ 515 w 654"/>
                <a:gd name="T65" fmla="*/ 433 h 729"/>
                <a:gd name="T66" fmla="*/ 481 w 654"/>
                <a:gd name="T67" fmla="*/ 436 h 729"/>
                <a:gd name="T68" fmla="*/ 115 w 654"/>
                <a:gd name="T69" fmla="*/ 436 h 729"/>
                <a:gd name="T70" fmla="*/ 115 w 654"/>
                <a:gd name="T71" fmla="*/ 729 h 729"/>
                <a:gd name="T72" fmla="*/ 0 w 654"/>
                <a:gd name="T73" fmla="*/ 729 h 729"/>
                <a:gd name="T74" fmla="*/ 0 w 654"/>
                <a:gd name="T75" fmla="*/ 488 h 729"/>
                <a:gd name="T76" fmla="*/ 0 w 654"/>
                <a:gd name="T77" fmla="*/ 242 h 729"/>
                <a:gd name="T78" fmla="*/ 0 w 654"/>
                <a:gd name="T79" fmla="*/ 0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54" h="729">
                  <a:moveTo>
                    <a:pt x="115" y="118"/>
                  </a:moveTo>
                  <a:lnTo>
                    <a:pt x="115" y="320"/>
                  </a:lnTo>
                  <a:lnTo>
                    <a:pt x="481" y="320"/>
                  </a:lnTo>
                  <a:lnTo>
                    <a:pt x="498" y="317"/>
                  </a:lnTo>
                  <a:lnTo>
                    <a:pt x="515" y="308"/>
                  </a:lnTo>
                  <a:lnTo>
                    <a:pt x="526" y="296"/>
                  </a:lnTo>
                  <a:lnTo>
                    <a:pt x="535" y="280"/>
                  </a:lnTo>
                  <a:lnTo>
                    <a:pt x="538" y="261"/>
                  </a:lnTo>
                  <a:lnTo>
                    <a:pt x="538" y="176"/>
                  </a:lnTo>
                  <a:lnTo>
                    <a:pt x="535" y="158"/>
                  </a:lnTo>
                  <a:lnTo>
                    <a:pt x="526" y="142"/>
                  </a:lnTo>
                  <a:lnTo>
                    <a:pt x="515" y="129"/>
                  </a:lnTo>
                  <a:lnTo>
                    <a:pt x="498" y="121"/>
                  </a:lnTo>
                  <a:lnTo>
                    <a:pt x="481" y="118"/>
                  </a:lnTo>
                  <a:lnTo>
                    <a:pt x="115" y="118"/>
                  </a:lnTo>
                  <a:close/>
                  <a:moveTo>
                    <a:pt x="0" y="0"/>
                  </a:moveTo>
                  <a:lnTo>
                    <a:pt x="481" y="0"/>
                  </a:lnTo>
                  <a:lnTo>
                    <a:pt x="515" y="5"/>
                  </a:lnTo>
                  <a:lnTo>
                    <a:pt x="547" y="15"/>
                  </a:lnTo>
                  <a:lnTo>
                    <a:pt x="577" y="31"/>
                  </a:lnTo>
                  <a:lnTo>
                    <a:pt x="603" y="52"/>
                  </a:lnTo>
                  <a:lnTo>
                    <a:pt x="624" y="79"/>
                  </a:lnTo>
                  <a:lnTo>
                    <a:pt x="640" y="108"/>
                  </a:lnTo>
                  <a:lnTo>
                    <a:pt x="651" y="140"/>
                  </a:lnTo>
                  <a:lnTo>
                    <a:pt x="654" y="176"/>
                  </a:lnTo>
                  <a:lnTo>
                    <a:pt x="654" y="261"/>
                  </a:lnTo>
                  <a:lnTo>
                    <a:pt x="651" y="296"/>
                  </a:lnTo>
                  <a:lnTo>
                    <a:pt x="640" y="330"/>
                  </a:lnTo>
                  <a:lnTo>
                    <a:pt x="624" y="360"/>
                  </a:lnTo>
                  <a:lnTo>
                    <a:pt x="603" y="385"/>
                  </a:lnTo>
                  <a:lnTo>
                    <a:pt x="577" y="407"/>
                  </a:lnTo>
                  <a:lnTo>
                    <a:pt x="547" y="423"/>
                  </a:lnTo>
                  <a:lnTo>
                    <a:pt x="515" y="433"/>
                  </a:lnTo>
                  <a:lnTo>
                    <a:pt x="481" y="436"/>
                  </a:lnTo>
                  <a:lnTo>
                    <a:pt x="115" y="436"/>
                  </a:lnTo>
                  <a:lnTo>
                    <a:pt x="115" y="729"/>
                  </a:lnTo>
                  <a:lnTo>
                    <a:pt x="0" y="729"/>
                  </a:lnTo>
                  <a:lnTo>
                    <a:pt x="0" y="488"/>
                  </a:lnTo>
                  <a:lnTo>
                    <a:pt x="0" y="24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6083301" y="3276601"/>
              <a:ext cx="331788" cy="385763"/>
            </a:xfrm>
            <a:custGeom>
              <a:avLst/>
              <a:gdLst>
                <a:gd name="T0" fmla="*/ 173 w 627"/>
                <a:gd name="T1" fmla="*/ 0 h 729"/>
                <a:gd name="T2" fmla="*/ 627 w 627"/>
                <a:gd name="T3" fmla="*/ 0 h 729"/>
                <a:gd name="T4" fmla="*/ 627 w 627"/>
                <a:gd name="T5" fmla="*/ 118 h 729"/>
                <a:gd name="T6" fmla="*/ 173 w 627"/>
                <a:gd name="T7" fmla="*/ 118 h 729"/>
                <a:gd name="T8" fmla="*/ 155 w 627"/>
                <a:gd name="T9" fmla="*/ 121 h 729"/>
                <a:gd name="T10" fmla="*/ 139 w 627"/>
                <a:gd name="T11" fmla="*/ 129 h 729"/>
                <a:gd name="T12" fmla="*/ 127 w 627"/>
                <a:gd name="T13" fmla="*/ 142 h 729"/>
                <a:gd name="T14" fmla="*/ 118 w 627"/>
                <a:gd name="T15" fmla="*/ 158 h 729"/>
                <a:gd name="T16" fmla="*/ 115 w 627"/>
                <a:gd name="T17" fmla="*/ 176 h 729"/>
                <a:gd name="T18" fmla="*/ 115 w 627"/>
                <a:gd name="T19" fmla="*/ 554 h 729"/>
                <a:gd name="T20" fmla="*/ 118 w 627"/>
                <a:gd name="T21" fmla="*/ 572 h 729"/>
                <a:gd name="T22" fmla="*/ 127 w 627"/>
                <a:gd name="T23" fmla="*/ 588 h 729"/>
                <a:gd name="T24" fmla="*/ 139 w 627"/>
                <a:gd name="T25" fmla="*/ 601 h 729"/>
                <a:gd name="T26" fmla="*/ 155 w 627"/>
                <a:gd name="T27" fmla="*/ 608 h 729"/>
                <a:gd name="T28" fmla="*/ 173 w 627"/>
                <a:gd name="T29" fmla="*/ 611 h 729"/>
                <a:gd name="T30" fmla="*/ 627 w 627"/>
                <a:gd name="T31" fmla="*/ 611 h 729"/>
                <a:gd name="T32" fmla="*/ 627 w 627"/>
                <a:gd name="T33" fmla="*/ 729 h 729"/>
                <a:gd name="T34" fmla="*/ 545 w 627"/>
                <a:gd name="T35" fmla="*/ 729 h 729"/>
                <a:gd name="T36" fmla="*/ 470 w 627"/>
                <a:gd name="T37" fmla="*/ 729 h 729"/>
                <a:gd name="T38" fmla="*/ 400 w 627"/>
                <a:gd name="T39" fmla="*/ 729 h 729"/>
                <a:gd name="T40" fmla="*/ 329 w 627"/>
                <a:gd name="T41" fmla="*/ 729 h 729"/>
                <a:gd name="T42" fmla="*/ 255 w 627"/>
                <a:gd name="T43" fmla="*/ 729 h 729"/>
                <a:gd name="T44" fmla="*/ 173 w 627"/>
                <a:gd name="T45" fmla="*/ 729 h 729"/>
                <a:gd name="T46" fmla="*/ 139 w 627"/>
                <a:gd name="T47" fmla="*/ 725 h 729"/>
                <a:gd name="T48" fmla="*/ 106 w 627"/>
                <a:gd name="T49" fmla="*/ 714 h 729"/>
                <a:gd name="T50" fmla="*/ 76 w 627"/>
                <a:gd name="T51" fmla="*/ 698 h 729"/>
                <a:gd name="T52" fmla="*/ 50 w 627"/>
                <a:gd name="T53" fmla="*/ 678 h 729"/>
                <a:gd name="T54" fmla="*/ 29 w 627"/>
                <a:gd name="T55" fmla="*/ 651 h 729"/>
                <a:gd name="T56" fmla="*/ 13 w 627"/>
                <a:gd name="T57" fmla="*/ 622 h 729"/>
                <a:gd name="T58" fmla="*/ 3 w 627"/>
                <a:gd name="T59" fmla="*/ 589 h 729"/>
                <a:gd name="T60" fmla="*/ 0 w 627"/>
                <a:gd name="T61" fmla="*/ 554 h 729"/>
                <a:gd name="T62" fmla="*/ 0 w 627"/>
                <a:gd name="T63" fmla="*/ 176 h 729"/>
                <a:gd name="T64" fmla="*/ 3 w 627"/>
                <a:gd name="T65" fmla="*/ 140 h 729"/>
                <a:gd name="T66" fmla="*/ 13 w 627"/>
                <a:gd name="T67" fmla="*/ 108 h 729"/>
                <a:gd name="T68" fmla="*/ 29 w 627"/>
                <a:gd name="T69" fmla="*/ 79 h 729"/>
                <a:gd name="T70" fmla="*/ 50 w 627"/>
                <a:gd name="T71" fmla="*/ 52 h 729"/>
                <a:gd name="T72" fmla="*/ 76 w 627"/>
                <a:gd name="T73" fmla="*/ 31 h 729"/>
                <a:gd name="T74" fmla="*/ 106 w 627"/>
                <a:gd name="T75" fmla="*/ 15 h 729"/>
                <a:gd name="T76" fmla="*/ 139 w 627"/>
                <a:gd name="T77" fmla="*/ 5 h 729"/>
                <a:gd name="T78" fmla="*/ 173 w 627"/>
                <a:gd name="T79" fmla="*/ 0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27" h="729">
                  <a:moveTo>
                    <a:pt x="173" y="0"/>
                  </a:moveTo>
                  <a:lnTo>
                    <a:pt x="627" y="0"/>
                  </a:lnTo>
                  <a:lnTo>
                    <a:pt x="627" y="118"/>
                  </a:lnTo>
                  <a:lnTo>
                    <a:pt x="173" y="118"/>
                  </a:lnTo>
                  <a:lnTo>
                    <a:pt x="155" y="121"/>
                  </a:lnTo>
                  <a:lnTo>
                    <a:pt x="139" y="129"/>
                  </a:lnTo>
                  <a:lnTo>
                    <a:pt x="127" y="142"/>
                  </a:lnTo>
                  <a:lnTo>
                    <a:pt x="118" y="158"/>
                  </a:lnTo>
                  <a:lnTo>
                    <a:pt x="115" y="176"/>
                  </a:lnTo>
                  <a:lnTo>
                    <a:pt x="115" y="554"/>
                  </a:lnTo>
                  <a:lnTo>
                    <a:pt x="118" y="572"/>
                  </a:lnTo>
                  <a:lnTo>
                    <a:pt x="127" y="588"/>
                  </a:lnTo>
                  <a:lnTo>
                    <a:pt x="139" y="601"/>
                  </a:lnTo>
                  <a:lnTo>
                    <a:pt x="155" y="608"/>
                  </a:lnTo>
                  <a:lnTo>
                    <a:pt x="173" y="611"/>
                  </a:lnTo>
                  <a:lnTo>
                    <a:pt x="627" y="611"/>
                  </a:lnTo>
                  <a:lnTo>
                    <a:pt x="627" y="729"/>
                  </a:lnTo>
                  <a:lnTo>
                    <a:pt x="545" y="729"/>
                  </a:lnTo>
                  <a:lnTo>
                    <a:pt x="470" y="729"/>
                  </a:lnTo>
                  <a:lnTo>
                    <a:pt x="400" y="729"/>
                  </a:lnTo>
                  <a:lnTo>
                    <a:pt x="329" y="729"/>
                  </a:lnTo>
                  <a:lnTo>
                    <a:pt x="255" y="729"/>
                  </a:lnTo>
                  <a:lnTo>
                    <a:pt x="173" y="729"/>
                  </a:lnTo>
                  <a:lnTo>
                    <a:pt x="139" y="725"/>
                  </a:lnTo>
                  <a:lnTo>
                    <a:pt x="106" y="714"/>
                  </a:lnTo>
                  <a:lnTo>
                    <a:pt x="76" y="698"/>
                  </a:lnTo>
                  <a:lnTo>
                    <a:pt x="50" y="678"/>
                  </a:lnTo>
                  <a:lnTo>
                    <a:pt x="29" y="651"/>
                  </a:lnTo>
                  <a:lnTo>
                    <a:pt x="13" y="622"/>
                  </a:lnTo>
                  <a:lnTo>
                    <a:pt x="3" y="589"/>
                  </a:lnTo>
                  <a:lnTo>
                    <a:pt x="0" y="554"/>
                  </a:lnTo>
                  <a:lnTo>
                    <a:pt x="0" y="176"/>
                  </a:lnTo>
                  <a:lnTo>
                    <a:pt x="3" y="140"/>
                  </a:lnTo>
                  <a:lnTo>
                    <a:pt x="13" y="108"/>
                  </a:lnTo>
                  <a:lnTo>
                    <a:pt x="29" y="79"/>
                  </a:lnTo>
                  <a:lnTo>
                    <a:pt x="50" y="52"/>
                  </a:lnTo>
                  <a:lnTo>
                    <a:pt x="76" y="31"/>
                  </a:lnTo>
                  <a:lnTo>
                    <a:pt x="106" y="15"/>
                  </a:lnTo>
                  <a:lnTo>
                    <a:pt x="139" y="5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Freeform 9"/>
            <p:cNvSpPr>
              <a:spLocks noEditPoints="1"/>
            </p:cNvSpPr>
            <p:nvPr/>
          </p:nvSpPr>
          <p:spPr bwMode="auto">
            <a:xfrm>
              <a:off x="5181601" y="3276601"/>
              <a:ext cx="428625" cy="385763"/>
            </a:xfrm>
            <a:custGeom>
              <a:avLst/>
              <a:gdLst>
                <a:gd name="T0" fmla="*/ 405 w 810"/>
                <a:gd name="T1" fmla="*/ 130 h 729"/>
                <a:gd name="T2" fmla="*/ 272 w 810"/>
                <a:gd name="T3" fmla="*/ 410 h 729"/>
                <a:gd name="T4" fmla="*/ 538 w 810"/>
                <a:gd name="T5" fmla="*/ 410 h 729"/>
                <a:gd name="T6" fmla="*/ 405 w 810"/>
                <a:gd name="T7" fmla="*/ 130 h 729"/>
                <a:gd name="T8" fmla="*/ 340 w 810"/>
                <a:gd name="T9" fmla="*/ 0 h 729"/>
                <a:gd name="T10" fmla="*/ 470 w 810"/>
                <a:gd name="T11" fmla="*/ 0 h 729"/>
                <a:gd name="T12" fmla="*/ 810 w 810"/>
                <a:gd name="T13" fmla="*/ 729 h 729"/>
                <a:gd name="T14" fmla="*/ 681 w 810"/>
                <a:gd name="T15" fmla="*/ 729 h 729"/>
                <a:gd name="T16" fmla="*/ 596 w 810"/>
                <a:gd name="T17" fmla="*/ 526 h 729"/>
                <a:gd name="T18" fmla="*/ 214 w 810"/>
                <a:gd name="T19" fmla="*/ 526 h 729"/>
                <a:gd name="T20" fmla="*/ 128 w 810"/>
                <a:gd name="T21" fmla="*/ 729 h 729"/>
                <a:gd name="T22" fmla="*/ 0 w 810"/>
                <a:gd name="T23" fmla="*/ 729 h 729"/>
                <a:gd name="T24" fmla="*/ 340 w 810"/>
                <a:gd name="T25" fmla="*/ 0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10" h="729">
                  <a:moveTo>
                    <a:pt x="405" y="130"/>
                  </a:moveTo>
                  <a:lnTo>
                    <a:pt x="272" y="410"/>
                  </a:lnTo>
                  <a:lnTo>
                    <a:pt x="538" y="410"/>
                  </a:lnTo>
                  <a:lnTo>
                    <a:pt x="405" y="130"/>
                  </a:lnTo>
                  <a:close/>
                  <a:moveTo>
                    <a:pt x="340" y="0"/>
                  </a:moveTo>
                  <a:lnTo>
                    <a:pt x="470" y="0"/>
                  </a:lnTo>
                  <a:lnTo>
                    <a:pt x="810" y="729"/>
                  </a:lnTo>
                  <a:lnTo>
                    <a:pt x="681" y="729"/>
                  </a:lnTo>
                  <a:lnTo>
                    <a:pt x="596" y="526"/>
                  </a:lnTo>
                  <a:lnTo>
                    <a:pt x="214" y="526"/>
                  </a:lnTo>
                  <a:lnTo>
                    <a:pt x="128" y="729"/>
                  </a:lnTo>
                  <a:lnTo>
                    <a:pt x="0" y="729"/>
                  </a:lnTo>
                  <a:lnTo>
                    <a:pt x="34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Freeform 10"/>
            <p:cNvSpPr>
              <a:spLocks noEditPoints="1"/>
            </p:cNvSpPr>
            <p:nvPr/>
          </p:nvSpPr>
          <p:spPr bwMode="auto">
            <a:xfrm>
              <a:off x="5853113" y="3743326"/>
              <a:ext cx="160338" cy="182563"/>
            </a:xfrm>
            <a:custGeom>
              <a:avLst/>
              <a:gdLst>
                <a:gd name="T0" fmla="*/ 68 w 302"/>
                <a:gd name="T1" fmla="*/ 68 h 345"/>
                <a:gd name="T2" fmla="*/ 68 w 302"/>
                <a:gd name="T3" fmla="*/ 147 h 345"/>
                <a:gd name="T4" fmla="*/ 207 w 302"/>
                <a:gd name="T5" fmla="*/ 147 h 345"/>
                <a:gd name="T6" fmla="*/ 222 w 302"/>
                <a:gd name="T7" fmla="*/ 144 h 345"/>
                <a:gd name="T8" fmla="*/ 231 w 302"/>
                <a:gd name="T9" fmla="*/ 134 h 345"/>
                <a:gd name="T10" fmla="*/ 235 w 302"/>
                <a:gd name="T11" fmla="*/ 121 h 345"/>
                <a:gd name="T12" fmla="*/ 235 w 302"/>
                <a:gd name="T13" fmla="*/ 94 h 345"/>
                <a:gd name="T14" fmla="*/ 231 w 302"/>
                <a:gd name="T15" fmla="*/ 81 h 345"/>
                <a:gd name="T16" fmla="*/ 222 w 302"/>
                <a:gd name="T17" fmla="*/ 71 h 345"/>
                <a:gd name="T18" fmla="*/ 207 w 302"/>
                <a:gd name="T19" fmla="*/ 68 h 345"/>
                <a:gd name="T20" fmla="*/ 68 w 302"/>
                <a:gd name="T21" fmla="*/ 68 h 345"/>
                <a:gd name="T22" fmla="*/ 0 w 302"/>
                <a:gd name="T23" fmla="*/ 0 h 345"/>
                <a:gd name="T24" fmla="*/ 221 w 302"/>
                <a:gd name="T25" fmla="*/ 0 h 345"/>
                <a:gd name="T26" fmla="*/ 247 w 302"/>
                <a:gd name="T27" fmla="*/ 5 h 345"/>
                <a:gd name="T28" fmla="*/ 269 w 302"/>
                <a:gd name="T29" fmla="*/ 16 h 345"/>
                <a:gd name="T30" fmla="*/ 287 w 302"/>
                <a:gd name="T31" fmla="*/ 34 h 345"/>
                <a:gd name="T32" fmla="*/ 299 w 302"/>
                <a:gd name="T33" fmla="*/ 56 h 345"/>
                <a:gd name="T34" fmla="*/ 302 w 302"/>
                <a:gd name="T35" fmla="*/ 81 h 345"/>
                <a:gd name="T36" fmla="*/ 302 w 302"/>
                <a:gd name="T37" fmla="*/ 134 h 345"/>
                <a:gd name="T38" fmla="*/ 299 w 302"/>
                <a:gd name="T39" fmla="*/ 159 h 345"/>
                <a:gd name="T40" fmla="*/ 287 w 302"/>
                <a:gd name="T41" fmla="*/ 181 h 345"/>
                <a:gd name="T42" fmla="*/ 269 w 302"/>
                <a:gd name="T43" fmla="*/ 199 h 345"/>
                <a:gd name="T44" fmla="*/ 247 w 302"/>
                <a:gd name="T45" fmla="*/ 211 h 345"/>
                <a:gd name="T46" fmla="*/ 221 w 302"/>
                <a:gd name="T47" fmla="*/ 215 h 345"/>
                <a:gd name="T48" fmla="*/ 68 w 302"/>
                <a:gd name="T49" fmla="*/ 215 h 345"/>
                <a:gd name="T50" fmla="*/ 68 w 302"/>
                <a:gd name="T51" fmla="*/ 280 h 345"/>
                <a:gd name="T52" fmla="*/ 68 w 302"/>
                <a:gd name="T53" fmla="*/ 345 h 345"/>
                <a:gd name="T54" fmla="*/ 0 w 302"/>
                <a:gd name="T55" fmla="*/ 345 h 345"/>
                <a:gd name="T56" fmla="*/ 0 w 302"/>
                <a:gd name="T57" fmla="*/ 261 h 345"/>
                <a:gd name="T58" fmla="*/ 0 w 302"/>
                <a:gd name="T59" fmla="*/ 172 h 345"/>
                <a:gd name="T60" fmla="*/ 0 w 302"/>
                <a:gd name="T61" fmla="*/ 84 h 345"/>
                <a:gd name="T62" fmla="*/ 0 w 302"/>
                <a:gd name="T63" fmla="*/ 0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02" h="345">
                  <a:moveTo>
                    <a:pt x="68" y="68"/>
                  </a:moveTo>
                  <a:lnTo>
                    <a:pt x="68" y="147"/>
                  </a:lnTo>
                  <a:lnTo>
                    <a:pt x="207" y="147"/>
                  </a:lnTo>
                  <a:lnTo>
                    <a:pt x="222" y="144"/>
                  </a:lnTo>
                  <a:lnTo>
                    <a:pt x="231" y="134"/>
                  </a:lnTo>
                  <a:lnTo>
                    <a:pt x="235" y="121"/>
                  </a:lnTo>
                  <a:lnTo>
                    <a:pt x="235" y="94"/>
                  </a:lnTo>
                  <a:lnTo>
                    <a:pt x="231" y="81"/>
                  </a:lnTo>
                  <a:lnTo>
                    <a:pt x="222" y="71"/>
                  </a:lnTo>
                  <a:lnTo>
                    <a:pt x="207" y="68"/>
                  </a:lnTo>
                  <a:lnTo>
                    <a:pt x="68" y="68"/>
                  </a:lnTo>
                  <a:close/>
                  <a:moveTo>
                    <a:pt x="0" y="0"/>
                  </a:moveTo>
                  <a:lnTo>
                    <a:pt x="221" y="0"/>
                  </a:lnTo>
                  <a:lnTo>
                    <a:pt x="247" y="5"/>
                  </a:lnTo>
                  <a:lnTo>
                    <a:pt x="269" y="16"/>
                  </a:lnTo>
                  <a:lnTo>
                    <a:pt x="287" y="34"/>
                  </a:lnTo>
                  <a:lnTo>
                    <a:pt x="299" y="56"/>
                  </a:lnTo>
                  <a:lnTo>
                    <a:pt x="302" y="81"/>
                  </a:lnTo>
                  <a:lnTo>
                    <a:pt x="302" y="134"/>
                  </a:lnTo>
                  <a:lnTo>
                    <a:pt x="299" y="159"/>
                  </a:lnTo>
                  <a:lnTo>
                    <a:pt x="287" y="181"/>
                  </a:lnTo>
                  <a:lnTo>
                    <a:pt x="269" y="199"/>
                  </a:lnTo>
                  <a:lnTo>
                    <a:pt x="247" y="211"/>
                  </a:lnTo>
                  <a:lnTo>
                    <a:pt x="221" y="215"/>
                  </a:lnTo>
                  <a:lnTo>
                    <a:pt x="68" y="215"/>
                  </a:lnTo>
                  <a:lnTo>
                    <a:pt x="68" y="280"/>
                  </a:lnTo>
                  <a:lnTo>
                    <a:pt x="68" y="345"/>
                  </a:lnTo>
                  <a:lnTo>
                    <a:pt x="0" y="345"/>
                  </a:lnTo>
                  <a:lnTo>
                    <a:pt x="0" y="261"/>
                  </a:lnTo>
                  <a:lnTo>
                    <a:pt x="0" y="172"/>
                  </a:lnTo>
                  <a:lnTo>
                    <a:pt x="0" y="8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5665788" y="3743326"/>
              <a:ext cx="153988" cy="180975"/>
            </a:xfrm>
            <a:custGeom>
              <a:avLst/>
              <a:gdLst>
                <a:gd name="T0" fmla="*/ 0 w 291"/>
                <a:gd name="T1" fmla="*/ 0 h 343"/>
                <a:gd name="T2" fmla="*/ 291 w 291"/>
                <a:gd name="T3" fmla="*/ 0 h 343"/>
                <a:gd name="T4" fmla="*/ 291 w 291"/>
                <a:gd name="T5" fmla="*/ 68 h 343"/>
                <a:gd name="T6" fmla="*/ 68 w 291"/>
                <a:gd name="T7" fmla="*/ 68 h 343"/>
                <a:gd name="T8" fmla="*/ 68 w 291"/>
                <a:gd name="T9" fmla="*/ 343 h 343"/>
                <a:gd name="T10" fmla="*/ 0 w 291"/>
                <a:gd name="T11" fmla="*/ 343 h 343"/>
                <a:gd name="T12" fmla="*/ 0 w 291"/>
                <a:gd name="T13" fmla="*/ 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1" h="343">
                  <a:moveTo>
                    <a:pt x="0" y="0"/>
                  </a:moveTo>
                  <a:lnTo>
                    <a:pt x="291" y="0"/>
                  </a:lnTo>
                  <a:lnTo>
                    <a:pt x="291" y="68"/>
                  </a:lnTo>
                  <a:lnTo>
                    <a:pt x="68" y="68"/>
                  </a:lnTo>
                  <a:lnTo>
                    <a:pt x="68" y="343"/>
                  </a:lnTo>
                  <a:lnTo>
                    <a:pt x="0" y="34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6026151" y="3743326"/>
              <a:ext cx="192088" cy="182563"/>
            </a:xfrm>
            <a:custGeom>
              <a:avLst/>
              <a:gdLst>
                <a:gd name="T0" fmla="*/ 0 w 363"/>
                <a:gd name="T1" fmla="*/ 0 h 343"/>
                <a:gd name="T2" fmla="*/ 75 w 363"/>
                <a:gd name="T3" fmla="*/ 0 h 343"/>
                <a:gd name="T4" fmla="*/ 186 w 363"/>
                <a:gd name="T5" fmla="*/ 182 h 343"/>
                <a:gd name="T6" fmla="*/ 288 w 363"/>
                <a:gd name="T7" fmla="*/ 0 h 343"/>
                <a:gd name="T8" fmla="*/ 363 w 363"/>
                <a:gd name="T9" fmla="*/ 0 h 343"/>
                <a:gd name="T10" fmla="*/ 360 w 363"/>
                <a:gd name="T11" fmla="*/ 4 h 343"/>
                <a:gd name="T12" fmla="*/ 355 w 363"/>
                <a:gd name="T13" fmla="*/ 13 h 343"/>
                <a:gd name="T14" fmla="*/ 346 w 363"/>
                <a:gd name="T15" fmla="*/ 29 h 343"/>
                <a:gd name="T16" fmla="*/ 334 w 363"/>
                <a:gd name="T17" fmla="*/ 50 h 343"/>
                <a:gd name="T18" fmla="*/ 319 w 363"/>
                <a:gd name="T19" fmla="*/ 75 h 343"/>
                <a:gd name="T20" fmla="*/ 303 w 363"/>
                <a:gd name="T21" fmla="*/ 103 h 343"/>
                <a:gd name="T22" fmla="*/ 285 w 363"/>
                <a:gd name="T23" fmla="*/ 132 h 343"/>
                <a:gd name="T24" fmla="*/ 267 w 363"/>
                <a:gd name="T25" fmla="*/ 163 h 343"/>
                <a:gd name="T26" fmla="*/ 250 w 363"/>
                <a:gd name="T27" fmla="*/ 194 h 343"/>
                <a:gd name="T28" fmla="*/ 230 w 363"/>
                <a:gd name="T29" fmla="*/ 225 h 343"/>
                <a:gd name="T30" fmla="*/ 214 w 363"/>
                <a:gd name="T31" fmla="*/ 254 h 343"/>
                <a:gd name="T32" fmla="*/ 198 w 363"/>
                <a:gd name="T33" fmla="*/ 282 h 343"/>
                <a:gd name="T34" fmla="*/ 183 w 363"/>
                <a:gd name="T35" fmla="*/ 306 h 343"/>
                <a:gd name="T36" fmla="*/ 171 w 363"/>
                <a:gd name="T37" fmla="*/ 326 h 343"/>
                <a:gd name="T38" fmla="*/ 162 w 363"/>
                <a:gd name="T39" fmla="*/ 343 h 343"/>
                <a:gd name="T40" fmla="*/ 88 w 363"/>
                <a:gd name="T41" fmla="*/ 343 h 343"/>
                <a:gd name="T42" fmla="*/ 97 w 363"/>
                <a:gd name="T43" fmla="*/ 328 h 343"/>
                <a:gd name="T44" fmla="*/ 108 w 363"/>
                <a:gd name="T45" fmla="*/ 310 h 343"/>
                <a:gd name="T46" fmla="*/ 118 w 363"/>
                <a:gd name="T47" fmla="*/ 291 h 343"/>
                <a:gd name="T48" fmla="*/ 127 w 363"/>
                <a:gd name="T49" fmla="*/ 273 h 343"/>
                <a:gd name="T50" fmla="*/ 136 w 363"/>
                <a:gd name="T51" fmla="*/ 257 h 343"/>
                <a:gd name="T52" fmla="*/ 142 w 363"/>
                <a:gd name="T53" fmla="*/ 247 h 343"/>
                <a:gd name="T54" fmla="*/ 0 w 363"/>
                <a:gd name="T55" fmla="*/ 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63" h="343">
                  <a:moveTo>
                    <a:pt x="0" y="0"/>
                  </a:moveTo>
                  <a:lnTo>
                    <a:pt x="75" y="0"/>
                  </a:lnTo>
                  <a:lnTo>
                    <a:pt x="186" y="182"/>
                  </a:lnTo>
                  <a:lnTo>
                    <a:pt x="288" y="0"/>
                  </a:lnTo>
                  <a:lnTo>
                    <a:pt x="363" y="0"/>
                  </a:lnTo>
                  <a:lnTo>
                    <a:pt x="360" y="4"/>
                  </a:lnTo>
                  <a:lnTo>
                    <a:pt x="355" y="13"/>
                  </a:lnTo>
                  <a:lnTo>
                    <a:pt x="346" y="29"/>
                  </a:lnTo>
                  <a:lnTo>
                    <a:pt x="334" y="50"/>
                  </a:lnTo>
                  <a:lnTo>
                    <a:pt x="319" y="75"/>
                  </a:lnTo>
                  <a:lnTo>
                    <a:pt x="303" y="103"/>
                  </a:lnTo>
                  <a:lnTo>
                    <a:pt x="285" y="132"/>
                  </a:lnTo>
                  <a:lnTo>
                    <a:pt x="267" y="163"/>
                  </a:lnTo>
                  <a:lnTo>
                    <a:pt x="250" y="194"/>
                  </a:lnTo>
                  <a:lnTo>
                    <a:pt x="230" y="225"/>
                  </a:lnTo>
                  <a:lnTo>
                    <a:pt x="214" y="254"/>
                  </a:lnTo>
                  <a:lnTo>
                    <a:pt x="198" y="282"/>
                  </a:lnTo>
                  <a:lnTo>
                    <a:pt x="183" y="306"/>
                  </a:lnTo>
                  <a:lnTo>
                    <a:pt x="171" y="326"/>
                  </a:lnTo>
                  <a:lnTo>
                    <a:pt x="162" y="343"/>
                  </a:lnTo>
                  <a:lnTo>
                    <a:pt x="88" y="343"/>
                  </a:lnTo>
                  <a:lnTo>
                    <a:pt x="97" y="328"/>
                  </a:lnTo>
                  <a:lnTo>
                    <a:pt x="108" y="310"/>
                  </a:lnTo>
                  <a:lnTo>
                    <a:pt x="118" y="291"/>
                  </a:lnTo>
                  <a:lnTo>
                    <a:pt x="127" y="273"/>
                  </a:lnTo>
                  <a:lnTo>
                    <a:pt x="136" y="257"/>
                  </a:lnTo>
                  <a:lnTo>
                    <a:pt x="142" y="24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6235701" y="3743326"/>
              <a:ext cx="179388" cy="180975"/>
            </a:xfrm>
            <a:custGeom>
              <a:avLst/>
              <a:gdLst>
                <a:gd name="T0" fmla="*/ 0 w 338"/>
                <a:gd name="T1" fmla="*/ 0 h 341"/>
                <a:gd name="T2" fmla="*/ 338 w 338"/>
                <a:gd name="T3" fmla="*/ 0 h 341"/>
                <a:gd name="T4" fmla="*/ 338 w 338"/>
                <a:gd name="T5" fmla="*/ 341 h 341"/>
                <a:gd name="T6" fmla="*/ 270 w 338"/>
                <a:gd name="T7" fmla="*/ 341 h 341"/>
                <a:gd name="T8" fmla="*/ 270 w 338"/>
                <a:gd name="T9" fmla="*/ 287 h 341"/>
                <a:gd name="T10" fmla="*/ 270 w 338"/>
                <a:gd name="T11" fmla="*/ 66 h 341"/>
                <a:gd name="T12" fmla="*/ 67 w 338"/>
                <a:gd name="T13" fmla="*/ 66 h 341"/>
                <a:gd name="T14" fmla="*/ 67 w 338"/>
                <a:gd name="T15" fmla="*/ 341 h 341"/>
                <a:gd name="T16" fmla="*/ 0 w 338"/>
                <a:gd name="T17" fmla="*/ 341 h 341"/>
                <a:gd name="T18" fmla="*/ 0 w 338"/>
                <a:gd name="T19" fmla="*/ 0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8" h="341">
                  <a:moveTo>
                    <a:pt x="0" y="0"/>
                  </a:moveTo>
                  <a:lnTo>
                    <a:pt x="338" y="0"/>
                  </a:lnTo>
                  <a:lnTo>
                    <a:pt x="338" y="341"/>
                  </a:lnTo>
                  <a:lnTo>
                    <a:pt x="270" y="341"/>
                  </a:lnTo>
                  <a:lnTo>
                    <a:pt x="270" y="287"/>
                  </a:lnTo>
                  <a:lnTo>
                    <a:pt x="270" y="66"/>
                  </a:lnTo>
                  <a:lnTo>
                    <a:pt x="67" y="66"/>
                  </a:lnTo>
                  <a:lnTo>
                    <a:pt x="67" y="341"/>
                  </a:lnTo>
                  <a:lnTo>
                    <a:pt x="0" y="3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Freeform 16"/>
            <p:cNvSpPr>
              <a:spLocks/>
            </p:cNvSpPr>
            <p:nvPr/>
          </p:nvSpPr>
          <p:spPr bwMode="auto">
            <a:xfrm>
              <a:off x="6638926" y="3729038"/>
              <a:ext cx="258763" cy="200025"/>
            </a:xfrm>
            <a:custGeom>
              <a:avLst/>
              <a:gdLst>
                <a:gd name="T0" fmla="*/ 5 w 491"/>
                <a:gd name="T1" fmla="*/ 0 h 378"/>
                <a:gd name="T2" fmla="*/ 9 w 491"/>
                <a:gd name="T3" fmla="*/ 0 h 378"/>
                <a:gd name="T4" fmla="*/ 14 w 491"/>
                <a:gd name="T5" fmla="*/ 1 h 378"/>
                <a:gd name="T6" fmla="*/ 487 w 491"/>
                <a:gd name="T7" fmla="*/ 346 h 378"/>
                <a:gd name="T8" fmla="*/ 490 w 491"/>
                <a:gd name="T9" fmla="*/ 349 h 378"/>
                <a:gd name="T10" fmla="*/ 491 w 491"/>
                <a:gd name="T11" fmla="*/ 352 h 378"/>
                <a:gd name="T12" fmla="*/ 491 w 491"/>
                <a:gd name="T13" fmla="*/ 356 h 378"/>
                <a:gd name="T14" fmla="*/ 490 w 491"/>
                <a:gd name="T15" fmla="*/ 359 h 378"/>
                <a:gd name="T16" fmla="*/ 485 w 491"/>
                <a:gd name="T17" fmla="*/ 362 h 378"/>
                <a:gd name="T18" fmla="*/ 456 w 491"/>
                <a:gd name="T19" fmla="*/ 375 h 378"/>
                <a:gd name="T20" fmla="*/ 447 w 491"/>
                <a:gd name="T21" fmla="*/ 378 h 378"/>
                <a:gd name="T22" fmla="*/ 437 w 491"/>
                <a:gd name="T23" fmla="*/ 378 h 378"/>
                <a:gd name="T24" fmla="*/ 428 w 491"/>
                <a:gd name="T25" fmla="*/ 375 h 378"/>
                <a:gd name="T26" fmla="*/ 14 w 491"/>
                <a:gd name="T27" fmla="*/ 168 h 378"/>
                <a:gd name="T28" fmla="*/ 6 w 491"/>
                <a:gd name="T29" fmla="*/ 162 h 378"/>
                <a:gd name="T30" fmla="*/ 2 w 491"/>
                <a:gd name="T31" fmla="*/ 153 h 378"/>
                <a:gd name="T32" fmla="*/ 0 w 491"/>
                <a:gd name="T33" fmla="*/ 144 h 378"/>
                <a:gd name="T34" fmla="*/ 0 w 491"/>
                <a:gd name="T35" fmla="*/ 9 h 378"/>
                <a:gd name="T36" fmla="*/ 0 w 491"/>
                <a:gd name="T37" fmla="*/ 4 h 378"/>
                <a:gd name="T38" fmla="*/ 2 w 491"/>
                <a:gd name="T39" fmla="*/ 0 h 378"/>
                <a:gd name="T40" fmla="*/ 5 w 491"/>
                <a:gd name="T41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91" h="378">
                  <a:moveTo>
                    <a:pt x="5" y="0"/>
                  </a:moveTo>
                  <a:lnTo>
                    <a:pt x="9" y="0"/>
                  </a:lnTo>
                  <a:lnTo>
                    <a:pt x="14" y="1"/>
                  </a:lnTo>
                  <a:lnTo>
                    <a:pt x="487" y="346"/>
                  </a:lnTo>
                  <a:lnTo>
                    <a:pt x="490" y="349"/>
                  </a:lnTo>
                  <a:lnTo>
                    <a:pt x="491" y="352"/>
                  </a:lnTo>
                  <a:lnTo>
                    <a:pt x="491" y="356"/>
                  </a:lnTo>
                  <a:lnTo>
                    <a:pt x="490" y="359"/>
                  </a:lnTo>
                  <a:lnTo>
                    <a:pt x="485" y="362"/>
                  </a:lnTo>
                  <a:lnTo>
                    <a:pt x="456" y="375"/>
                  </a:lnTo>
                  <a:lnTo>
                    <a:pt x="447" y="378"/>
                  </a:lnTo>
                  <a:lnTo>
                    <a:pt x="437" y="378"/>
                  </a:lnTo>
                  <a:lnTo>
                    <a:pt x="428" y="375"/>
                  </a:lnTo>
                  <a:lnTo>
                    <a:pt x="14" y="168"/>
                  </a:lnTo>
                  <a:lnTo>
                    <a:pt x="6" y="162"/>
                  </a:lnTo>
                  <a:lnTo>
                    <a:pt x="2" y="153"/>
                  </a:lnTo>
                  <a:lnTo>
                    <a:pt x="0" y="14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Freeform 17"/>
            <p:cNvSpPr>
              <a:spLocks/>
            </p:cNvSpPr>
            <p:nvPr/>
          </p:nvSpPr>
          <p:spPr bwMode="auto">
            <a:xfrm>
              <a:off x="6715126" y="2930526"/>
              <a:ext cx="520700" cy="841375"/>
            </a:xfrm>
            <a:custGeom>
              <a:avLst/>
              <a:gdLst>
                <a:gd name="T0" fmla="*/ 982 w 984"/>
                <a:gd name="T1" fmla="*/ 0 h 1590"/>
                <a:gd name="T2" fmla="*/ 984 w 984"/>
                <a:gd name="T3" fmla="*/ 2 h 1590"/>
                <a:gd name="T4" fmla="*/ 984 w 984"/>
                <a:gd name="T5" fmla="*/ 5 h 1590"/>
                <a:gd name="T6" fmla="*/ 982 w 984"/>
                <a:gd name="T7" fmla="*/ 9 h 1590"/>
                <a:gd name="T8" fmla="*/ 117 w 984"/>
                <a:gd name="T9" fmla="*/ 1583 h 1590"/>
                <a:gd name="T10" fmla="*/ 114 w 984"/>
                <a:gd name="T11" fmla="*/ 1587 h 1590"/>
                <a:gd name="T12" fmla="*/ 111 w 984"/>
                <a:gd name="T13" fmla="*/ 1590 h 1590"/>
                <a:gd name="T14" fmla="*/ 107 w 984"/>
                <a:gd name="T15" fmla="*/ 1590 h 1590"/>
                <a:gd name="T16" fmla="*/ 101 w 984"/>
                <a:gd name="T17" fmla="*/ 1590 h 1590"/>
                <a:gd name="T18" fmla="*/ 96 w 984"/>
                <a:gd name="T19" fmla="*/ 1587 h 1590"/>
                <a:gd name="T20" fmla="*/ 11 w 984"/>
                <a:gd name="T21" fmla="*/ 1525 h 1590"/>
                <a:gd name="T22" fmla="*/ 5 w 984"/>
                <a:gd name="T23" fmla="*/ 1518 h 1590"/>
                <a:gd name="T24" fmla="*/ 0 w 984"/>
                <a:gd name="T25" fmla="*/ 1509 h 1590"/>
                <a:gd name="T26" fmla="*/ 0 w 984"/>
                <a:gd name="T27" fmla="*/ 1500 h 1590"/>
                <a:gd name="T28" fmla="*/ 203 w 984"/>
                <a:gd name="T29" fmla="*/ 479 h 1590"/>
                <a:gd name="T30" fmla="*/ 209 w 984"/>
                <a:gd name="T31" fmla="*/ 466 h 1590"/>
                <a:gd name="T32" fmla="*/ 219 w 984"/>
                <a:gd name="T33" fmla="*/ 455 h 1590"/>
                <a:gd name="T34" fmla="*/ 976 w 984"/>
                <a:gd name="T35" fmla="*/ 3 h 1590"/>
                <a:gd name="T36" fmla="*/ 981 w 984"/>
                <a:gd name="T37" fmla="*/ 0 h 1590"/>
                <a:gd name="T38" fmla="*/ 982 w 984"/>
                <a:gd name="T39" fmla="*/ 0 h 1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84" h="1590">
                  <a:moveTo>
                    <a:pt x="982" y="0"/>
                  </a:moveTo>
                  <a:lnTo>
                    <a:pt x="984" y="2"/>
                  </a:lnTo>
                  <a:lnTo>
                    <a:pt x="984" y="5"/>
                  </a:lnTo>
                  <a:lnTo>
                    <a:pt x="982" y="9"/>
                  </a:lnTo>
                  <a:lnTo>
                    <a:pt x="117" y="1583"/>
                  </a:lnTo>
                  <a:lnTo>
                    <a:pt x="114" y="1587"/>
                  </a:lnTo>
                  <a:lnTo>
                    <a:pt x="111" y="1590"/>
                  </a:lnTo>
                  <a:lnTo>
                    <a:pt x="107" y="1590"/>
                  </a:lnTo>
                  <a:lnTo>
                    <a:pt x="101" y="1590"/>
                  </a:lnTo>
                  <a:lnTo>
                    <a:pt x="96" y="1587"/>
                  </a:lnTo>
                  <a:lnTo>
                    <a:pt x="11" y="1525"/>
                  </a:lnTo>
                  <a:lnTo>
                    <a:pt x="5" y="1518"/>
                  </a:lnTo>
                  <a:lnTo>
                    <a:pt x="0" y="1509"/>
                  </a:lnTo>
                  <a:lnTo>
                    <a:pt x="0" y="1500"/>
                  </a:lnTo>
                  <a:lnTo>
                    <a:pt x="203" y="479"/>
                  </a:lnTo>
                  <a:lnTo>
                    <a:pt x="209" y="466"/>
                  </a:lnTo>
                  <a:lnTo>
                    <a:pt x="219" y="455"/>
                  </a:lnTo>
                  <a:lnTo>
                    <a:pt x="976" y="3"/>
                  </a:lnTo>
                  <a:lnTo>
                    <a:pt x="981" y="0"/>
                  </a:lnTo>
                  <a:lnTo>
                    <a:pt x="98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18"/>
            <p:cNvSpPr>
              <a:spLocks/>
            </p:cNvSpPr>
            <p:nvPr/>
          </p:nvSpPr>
          <p:spPr bwMode="auto">
            <a:xfrm>
              <a:off x="6638926" y="3208338"/>
              <a:ext cx="125413" cy="498475"/>
            </a:xfrm>
            <a:custGeom>
              <a:avLst/>
              <a:gdLst>
                <a:gd name="T0" fmla="*/ 233 w 237"/>
                <a:gd name="T1" fmla="*/ 0 h 942"/>
                <a:gd name="T2" fmla="*/ 236 w 237"/>
                <a:gd name="T3" fmla="*/ 0 h 942"/>
                <a:gd name="T4" fmla="*/ 237 w 237"/>
                <a:gd name="T5" fmla="*/ 4 h 942"/>
                <a:gd name="T6" fmla="*/ 237 w 237"/>
                <a:gd name="T7" fmla="*/ 9 h 942"/>
                <a:gd name="T8" fmla="*/ 88 w 237"/>
                <a:gd name="T9" fmla="*/ 933 h 942"/>
                <a:gd name="T10" fmla="*/ 86 w 237"/>
                <a:gd name="T11" fmla="*/ 938 h 942"/>
                <a:gd name="T12" fmla="*/ 83 w 237"/>
                <a:gd name="T13" fmla="*/ 941 h 942"/>
                <a:gd name="T14" fmla="*/ 80 w 237"/>
                <a:gd name="T15" fmla="*/ 942 h 942"/>
                <a:gd name="T16" fmla="*/ 76 w 237"/>
                <a:gd name="T17" fmla="*/ 942 h 942"/>
                <a:gd name="T18" fmla="*/ 71 w 237"/>
                <a:gd name="T19" fmla="*/ 941 h 942"/>
                <a:gd name="T20" fmla="*/ 14 w 237"/>
                <a:gd name="T21" fmla="*/ 898 h 942"/>
                <a:gd name="T22" fmla="*/ 6 w 237"/>
                <a:gd name="T23" fmla="*/ 891 h 942"/>
                <a:gd name="T24" fmla="*/ 2 w 237"/>
                <a:gd name="T25" fmla="*/ 882 h 942"/>
                <a:gd name="T26" fmla="*/ 0 w 237"/>
                <a:gd name="T27" fmla="*/ 873 h 942"/>
                <a:gd name="T28" fmla="*/ 0 w 237"/>
                <a:gd name="T29" fmla="*/ 180 h 942"/>
                <a:gd name="T30" fmla="*/ 2 w 237"/>
                <a:gd name="T31" fmla="*/ 171 h 942"/>
                <a:gd name="T32" fmla="*/ 6 w 237"/>
                <a:gd name="T33" fmla="*/ 162 h 942"/>
                <a:gd name="T34" fmla="*/ 14 w 237"/>
                <a:gd name="T35" fmla="*/ 155 h 942"/>
                <a:gd name="T36" fmla="*/ 227 w 237"/>
                <a:gd name="T37" fmla="*/ 1 h 942"/>
                <a:gd name="T38" fmla="*/ 230 w 237"/>
                <a:gd name="T39" fmla="*/ 0 h 942"/>
                <a:gd name="T40" fmla="*/ 233 w 237"/>
                <a:gd name="T41" fmla="*/ 0 h 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7" h="942">
                  <a:moveTo>
                    <a:pt x="233" y="0"/>
                  </a:moveTo>
                  <a:lnTo>
                    <a:pt x="236" y="0"/>
                  </a:lnTo>
                  <a:lnTo>
                    <a:pt x="237" y="4"/>
                  </a:lnTo>
                  <a:lnTo>
                    <a:pt x="237" y="9"/>
                  </a:lnTo>
                  <a:lnTo>
                    <a:pt x="88" y="933"/>
                  </a:lnTo>
                  <a:lnTo>
                    <a:pt x="86" y="938"/>
                  </a:lnTo>
                  <a:lnTo>
                    <a:pt x="83" y="941"/>
                  </a:lnTo>
                  <a:lnTo>
                    <a:pt x="80" y="942"/>
                  </a:lnTo>
                  <a:lnTo>
                    <a:pt x="76" y="942"/>
                  </a:lnTo>
                  <a:lnTo>
                    <a:pt x="71" y="941"/>
                  </a:lnTo>
                  <a:lnTo>
                    <a:pt x="14" y="898"/>
                  </a:lnTo>
                  <a:lnTo>
                    <a:pt x="6" y="891"/>
                  </a:lnTo>
                  <a:lnTo>
                    <a:pt x="2" y="882"/>
                  </a:lnTo>
                  <a:lnTo>
                    <a:pt x="0" y="873"/>
                  </a:lnTo>
                  <a:lnTo>
                    <a:pt x="0" y="180"/>
                  </a:lnTo>
                  <a:lnTo>
                    <a:pt x="2" y="171"/>
                  </a:lnTo>
                  <a:lnTo>
                    <a:pt x="6" y="162"/>
                  </a:lnTo>
                  <a:lnTo>
                    <a:pt x="14" y="155"/>
                  </a:lnTo>
                  <a:lnTo>
                    <a:pt x="227" y="1"/>
                  </a:lnTo>
                  <a:lnTo>
                    <a:pt x="230" y="0"/>
                  </a:lnTo>
                  <a:lnTo>
                    <a:pt x="2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Freeform 19"/>
            <p:cNvSpPr>
              <a:spLocks/>
            </p:cNvSpPr>
            <p:nvPr/>
          </p:nvSpPr>
          <p:spPr bwMode="auto">
            <a:xfrm>
              <a:off x="6807201" y="3271838"/>
              <a:ext cx="393700" cy="568325"/>
            </a:xfrm>
            <a:custGeom>
              <a:avLst/>
              <a:gdLst>
                <a:gd name="T0" fmla="*/ 584 w 742"/>
                <a:gd name="T1" fmla="*/ 0 h 1073"/>
                <a:gd name="T2" fmla="*/ 585 w 742"/>
                <a:gd name="T3" fmla="*/ 0 h 1073"/>
                <a:gd name="T4" fmla="*/ 588 w 742"/>
                <a:gd name="T5" fmla="*/ 1 h 1073"/>
                <a:gd name="T6" fmla="*/ 590 w 742"/>
                <a:gd name="T7" fmla="*/ 6 h 1073"/>
                <a:gd name="T8" fmla="*/ 742 w 742"/>
                <a:gd name="T9" fmla="*/ 522 h 1073"/>
                <a:gd name="T10" fmla="*/ 742 w 742"/>
                <a:gd name="T11" fmla="*/ 533 h 1073"/>
                <a:gd name="T12" fmla="*/ 741 w 742"/>
                <a:gd name="T13" fmla="*/ 541 h 1073"/>
                <a:gd name="T14" fmla="*/ 735 w 742"/>
                <a:gd name="T15" fmla="*/ 549 h 1073"/>
                <a:gd name="T16" fmla="*/ 121 w 742"/>
                <a:gd name="T17" fmla="*/ 1068 h 1073"/>
                <a:gd name="T18" fmla="*/ 112 w 742"/>
                <a:gd name="T19" fmla="*/ 1071 h 1073"/>
                <a:gd name="T20" fmla="*/ 103 w 742"/>
                <a:gd name="T21" fmla="*/ 1073 h 1073"/>
                <a:gd name="T22" fmla="*/ 94 w 742"/>
                <a:gd name="T23" fmla="*/ 1068 h 1073"/>
                <a:gd name="T24" fmla="*/ 6 w 742"/>
                <a:gd name="T25" fmla="*/ 1005 h 1073"/>
                <a:gd name="T26" fmla="*/ 3 w 742"/>
                <a:gd name="T27" fmla="*/ 1002 h 1073"/>
                <a:gd name="T28" fmla="*/ 0 w 742"/>
                <a:gd name="T29" fmla="*/ 998 h 1073"/>
                <a:gd name="T30" fmla="*/ 0 w 742"/>
                <a:gd name="T31" fmla="*/ 992 h 1073"/>
                <a:gd name="T32" fmla="*/ 0 w 742"/>
                <a:gd name="T33" fmla="*/ 987 h 1073"/>
                <a:gd name="T34" fmla="*/ 1 w 742"/>
                <a:gd name="T35" fmla="*/ 981 h 1073"/>
                <a:gd name="T36" fmla="*/ 578 w 742"/>
                <a:gd name="T37" fmla="*/ 4 h 1073"/>
                <a:gd name="T38" fmla="*/ 581 w 742"/>
                <a:gd name="T39" fmla="*/ 1 h 1073"/>
                <a:gd name="T40" fmla="*/ 584 w 742"/>
                <a:gd name="T41" fmla="*/ 0 h 1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42" h="1073">
                  <a:moveTo>
                    <a:pt x="584" y="0"/>
                  </a:moveTo>
                  <a:lnTo>
                    <a:pt x="585" y="0"/>
                  </a:lnTo>
                  <a:lnTo>
                    <a:pt x="588" y="1"/>
                  </a:lnTo>
                  <a:lnTo>
                    <a:pt x="590" y="6"/>
                  </a:lnTo>
                  <a:lnTo>
                    <a:pt x="742" y="522"/>
                  </a:lnTo>
                  <a:lnTo>
                    <a:pt x="742" y="533"/>
                  </a:lnTo>
                  <a:lnTo>
                    <a:pt x="741" y="541"/>
                  </a:lnTo>
                  <a:lnTo>
                    <a:pt x="735" y="549"/>
                  </a:lnTo>
                  <a:lnTo>
                    <a:pt x="121" y="1068"/>
                  </a:lnTo>
                  <a:lnTo>
                    <a:pt x="112" y="1071"/>
                  </a:lnTo>
                  <a:lnTo>
                    <a:pt x="103" y="1073"/>
                  </a:lnTo>
                  <a:lnTo>
                    <a:pt x="94" y="1068"/>
                  </a:lnTo>
                  <a:lnTo>
                    <a:pt x="6" y="1005"/>
                  </a:lnTo>
                  <a:lnTo>
                    <a:pt x="3" y="1002"/>
                  </a:lnTo>
                  <a:lnTo>
                    <a:pt x="0" y="998"/>
                  </a:lnTo>
                  <a:lnTo>
                    <a:pt x="0" y="992"/>
                  </a:lnTo>
                  <a:lnTo>
                    <a:pt x="0" y="987"/>
                  </a:lnTo>
                  <a:lnTo>
                    <a:pt x="1" y="981"/>
                  </a:lnTo>
                  <a:lnTo>
                    <a:pt x="578" y="4"/>
                  </a:lnTo>
                  <a:lnTo>
                    <a:pt x="581" y="1"/>
                  </a:lnTo>
                  <a:lnTo>
                    <a:pt x="58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Freeform 20"/>
            <p:cNvSpPr>
              <a:spLocks/>
            </p:cNvSpPr>
            <p:nvPr/>
          </p:nvSpPr>
          <p:spPr bwMode="auto">
            <a:xfrm>
              <a:off x="6899276" y="3644901"/>
              <a:ext cx="300038" cy="249238"/>
            </a:xfrm>
            <a:custGeom>
              <a:avLst/>
              <a:gdLst>
                <a:gd name="T0" fmla="*/ 532 w 566"/>
                <a:gd name="T1" fmla="*/ 0 h 472"/>
                <a:gd name="T2" fmla="*/ 535 w 566"/>
                <a:gd name="T3" fmla="*/ 1 h 472"/>
                <a:gd name="T4" fmla="*/ 540 w 566"/>
                <a:gd name="T5" fmla="*/ 4 h 472"/>
                <a:gd name="T6" fmla="*/ 541 w 566"/>
                <a:gd name="T7" fmla="*/ 9 h 472"/>
                <a:gd name="T8" fmla="*/ 566 w 566"/>
                <a:gd name="T9" fmla="*/ 254 h 472"/>
                <a:gd name="T10" fmla="*/ 566 w 566"/>
                <a:gd name="T11" fmla="*/ 260 h 472"/>
                <a:gd name="T12" fmla="*/ 566 w 566"/>
                <a:gd name="T13" fmla="*/ 265 h 472"/>
                <a:gd name="T14" fmla="*/ 565 w 566"/>
                <a:gd name="T15" fmla="*/ 271 h 472"/>
                <a:gd name="T16" fmla="*/ 562 w 566"/>
                <a:gd name="T17" fmla="*/ 275 h 472"/>
                <a:gd name="T18" fmla="*/ 557 w 566"/>
                <a:gd name="T19" fmla="*/ 278 h 472"/>
                <a:gd name="T20" fmla="*/ 93 w 566"/>
                <a:gd name="T21" fmla="*/ 471 h 472"/>
                <a:gd name="T22" fmla="*/ 84 w 566"/>
                <a:gd name="T23" fmla="*/ 472 h 472"/>
                <a:gd name="T24" fmla="*/ 74 w 566"/>
                <a:gd name="T25" fmla="*/ 472 h 472"/>
                <a:gd name="T26" fmla="*/ 66 w 566"/>
                <a:gd name="T27" fmla="*/ 468 h 472"/>
                <a:gd name="T28" fmla="*/ 4 w 566"/>
                <a:gd name="T29" fmla="*/ 424 h 472"/>
                <a:gd name="T30" fmla="*/ 1 w 566"/>
                <a:gd name="T31" fmla="*/ 421 h 472"/>
                <a:gd name="T32" fmla="*/ 0 w 566"/>
                <a:gd name="T33" fmla="*/ 416 h 472"/>
                <a:gd name="T34" fmla="*/ 0 w 566"/>
                <a:gd name="T35" fmla="*/ 412 h 472"/>
                <a:gd name="T36" fmla="*/ 1 w 566"/>
                <a:gd name="T37" fmla="*/ 407 h 472"/>
                <a:gd name="T38" fmla="*/ 4 w 566"/>
                <a:gd name="T39" fmla="*/ 405 h 472"/>
                <a:gd name="T40" fmla="*/ 523 w 566"/>
                <a:gd name="T41" fmla="*/ 3 h 472"/>
                <a:gd name="T42" fmla="*/ 528 w 566"/>
                <a:gd name="T43" fmla="*/ 1 h 472"/>
                <a:gd name="T44" fmla="*/ 532 w 566"/>
                <a:gd name="T45" fmla="*/ 0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66" h="472">
                  <a:moveTo>
                    <a:pt x="532" y="0"/>
                  </a:moveTo>
                  <a:lnTo>
                    <a:pt x="535" y="1"/>
                  </a:lnTo>
                  <a:lnTo>
                    <a:pt x="540" y="4"/>
                  </a:lnTo>
                  <a:lnTo>
                    <a:pt x="541" y="9"/>
                  </a:lnTo>
                  <a:lnTo>
                    <a:pt x="566" y="254"/>
                  </a:lnTo>
                  <a:lnTo>
                    <a:pt x="566" y="260"/>
                  </a:lnTo>
                  <a:lnTo>
                    <a:pt x="566" y="265"/>
                  </a:lnTo>
                  <a:lnTo>
                    <a:pt x="565" y="271"/>
                  </a:lnTo>
                  <a:lnTo>
                    <a:pt x="562" y="275"/>
                  </a:lnTo>
                  <a:lnTo>
                    <a:pt x="557" y="278"/>
                  </a:lnTo>
                  <a:lnTo>
                    <a:pt x="93" y="471"/>
                  </a:lnTo>
                  <a:lnTo>
                    <a:pt x="84" y="472"/>
                  </a:lnTo>
                  <a:lnTo>
                    <a:pt x="74" y="472"/>
                  </a:lnTo>
                  <a:lnTo>
                    <a:pt x="66" y="468"/>
                  </a:lnTo>
                  <a:lnTo>
                    <a:pt x="4" y="424"/>
                  </a:lnTo>
                  <a:lnTo>
                    <a:pt x="1" y="421"/>
                  </a:lnTo>
                  <a:lnTo>
                    <a:pt x="0" y="416"/>
                  </a:lnTo>
                  <a:lnTo>
                    <a:pt x="0" y="412"/>
                  </a:lnTo>
                  <a:lnTo>
                    <a:pt x="1" y="407"/>
                  </a:lnTo>
                  <a:lnTo>
                    <a:pt x="4" y="405"/>
                  </a:lnTo>
                  <a:lnTo>
                    <a:pt x="523" y="3"/>
                  </a:lnTo>
                  <a:lnTo>
                    <a:pt x="528" y="1"/>
                  </a:lnTo>
                  <a:lnTo>
                    <a:pt x="53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1790211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F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Группа 19"/>
          <p:cNvGrpSpPr/>
          <p:nvPr userDrawn="1"/>
        </p:nvGrpSpPr>
        <p:grpSpPr>
          <a:xfrm>
            <a:off x="7981102" y="2815781"/>
            <a:ext cx="2571750" cy="1001713"/>
            <a:chOff x="5281610" y="2372014"/>
            <a:chExt cx="2571750" cy="1001713"/>
          </a:xfrm>
          <a:solidFill>
            <a:schemeClr val="bg1"/>
          </a:solidFill>
        </p:grpSpPr>
        <p:sp>
          <p:nvSpPr>
            <p:cNvPr id="5" name="Freeform 6"/>
            <p:cNvSpPr>
              <a:spLocks noEditPoints="1"/>
            </p:cNvSpPr>
            <p:nvPr/>
          </p:nvSpPr>
          <p:spPr bwMode="auto">
            <a:xfrm>
              <a:off x="5281610" y="2718089"/>
              <a:ext cx="346075" cy="387350"/>
            </a:xfrm>
            <a:custGeom>
              <a:avLst/>
              <a:gdLst>
                <a:gd name="T0" fmla="*/ 39 w 218"/>
                <a:gd name="T1" fmla="*/ 138 h 244"/>
                <a:gd name="T2" fmla="*/ 39 w 218"/>
                <a:gd name="T3" fmla="*/ 205 h 244"/>
                <a:gd name="T4" fmla="*/ 160 w 218"/>
                <a:gd name="T5" fmla="*/ 205 h 244"/>
                <a:gd name="T6" fmla="*/ 169 w 218"/>
                <a:gd name="T7" fmla="*/ 202 h 244"/>
                <a:gd name="T8" fmla="*/ 176 w 218"/>
                <a:gd name="T9" fmla="*/ 195 h 244"/>
                <a:gd name="T10" fmla="*/ 179 w 218"/>
                <a:gd name="T11" fmla="*/ 185 h 244"/>
                <a:gd name="T12" fmla="*/ 179 w 218"/>
                <a:gd name="T13" fmla="*/ 156 h 244"/>
                <a:gd name="T14" fmla="*/ 176 w 218"/>
                <a:gd name="T15" fmla="*/ 147 h 244"/>
                <a:gd name="T16" fmla="*/ 169 w 218"/>
                <a:gd name="T17" fmla="*/ 140 h 244"/>
                <a:gd name="T18" fmla="*/ 160 w 218"/>
                <a:gd name="T19" fmla="*/ 138 h 244"/>
                <a:gd name="T20" fmla="*/ 39 w 218"/>
                <a:gd name="T21" fmla="*/ 138 h 244"/>
                <a:gd name="T22" fmla="*/ 0 w 218"/>
                <a:gd name="T23" fmla="*/ 0 h 244"/>
                <a:gd name="T24" fmla="*/ 202 w 218"/>
                <a:gd name="T25" fmla="*/ 0 h 244"/>
                <a:gd name="T26" fmla="*/ 202 w 218"/>
                <a:gd name="T27" fmla="*/ 40 h 244"/>
                <a:gd name="T28" fmla="*/ 39 w 218"/>
                <a:gd name="T29" fmla="*/ 40 h 244"/>
                <a:gd name="T30" fmla="*/ 39 w 218"/>
                <a:gd name="T31" fmla="*/ 98 h 244"/>
                <a:gd name="T32" fmla="*/ 160 w 218"/>
                <a:gd name="T33" fmla="*/ 98 h 244"/>
                <a:gd name="T34" fmla="*/ 178 w 218"/>
                <a:gd name="T35" fmla="*/ 101 h 244"/>
                <a:gd name="T36" fmla="*/ 194 w 218"/>
                <a:gd name="T37" fmla="*/ 109 h 244"/>
                <a:gd name="T38" fmla="*/ 206 w 218"/>
                <a:gd name="T39" fmla="*/ 122 h 244"/>
                <a:gd name="T40" fmla="*/ 214 w 218"/>
                <a:gd name="T41" fmla="*/ 138 h 244"/>
                <a:gd name="T42" fmla="*/ 218 w 218"/>
                <a:gd name="T43" fmla="*/ 156 h 244"/>
                <a:gd name="T44" fmla="*/ 218 w 218"/>
                <a:gd name="T45" fmla="*/ 166 h 244"/>
                <a:gd name="T46" fmla="*/ 218 w 218"/>
                <a:gd name="T47" fmla="*/ 176 h 244"/>
                <a:gd name="T48" fmla="*/ 218 w 218"/>
                <a:gd name="T49" fmla="*/ 185 h 244"/>
                <a:gd name="T50" fmla="*/ 214 w 218"/>
                <a:gd name="T51" fmla="*/ 204 h 244"/>
                <a:gd name="T52" fmla="*/ 206 w 218"/>
                <a:gd name="T53" fmla="*/ 220 h 244"/>
                <a:gd name="T54" fmla="*/ 194 w 218"/>
                <a:gd name="T55" fmla="*/ 233 h 244"/>
                <a:gd name="T56" fmla="*/ 178 w 218"/>
                <a:gd name="T57" fmla="*/ 241 h 244"/>
                <a:gd name="T58" fmla="*/ 160 w 218"/>
                <a:gd name="T59" fmla="*/ 244 h 244"/>
                <a:gd name="T60" fmla="*/ 0 w 218"/>
                <a:gd name="T61" fmla="*/ 244 h 244"/>
                <a:gd name="T62" fmla="*/ 0 w 218"/>
                <a:gd name="T63" fmla="*/ 164 h 244"/>
                <a:gd name="T64" fmla="*/ 0 w 218"/>
                <a:gd name="T65" fmla="*/ 81 h 244"/>
                <a:gd name="T66" fmla="*/ 0 w 218"/>
                <a:gd name="T67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18" h="244">
                  <a:moveTo>
                    <a:pt x="39" y="138"/>
                  </a:moveTo>
                  <a:lnTo>
                    <a:pt x="39" y="205"/>
                  </a:lnTo>
                  <a:lnTo>
                    <a:pt x="160" y="205"/>
                  </a:lnTo>
                  <a:lnTo>
                    <a:pt x="169" y="202"/>
                  </a:lnTo>
                  <a:lnTo>
                    <a:pt x="176" y="195"/>
                  </a:lnTo>
                  <a:lnTo>
                    <a:pt x="179" y="185"/>
                  </a:lnTo>
                  <a:lnTo>
                    <a:pt x="179" y="156"/>
                  </a:lnTo>
                  <a:lnTo>
                    <a:pt x="176" y="147"/>
                  </a:lnTo>
                  <a:lnTo>
                    <a:pt x="169" y="140"/>
                  </a:lnTo>
                  <a:lnTo>
                    <a:pt x="160" y="138"/>
                  </a:lnTo>
                  <a:lnTo>
                    <a:pt x="39" y="138"/>
                  </a:lnTo>
                  <a:close/>
                  <a:moveTo>
                    <a:pt x="0" y="0"/>
                  </a:moveTo>
                  <a:lnTo>
                    <a:pt x="202" y="0"/>
                  </a:lnTo>
                  <a:lnTo>
                    <a:pt x="202" y="40"/>
                  </a:lnTo>
                  <a:lnTo>
                    <a:pt x="39" y="40"/>
                  </a:lnTo>
                  <a:lnTo>
                    <a:pt x="39" y="98"/>
                  </a:lnTo>
                  <a:lnTo>
                    <a:pt x="160" y="98"/>
                  </a:lnTo>
                  <a:lnTo>
                    <a:pt x="178" y="101"/>
                  </a:lnTo>
                  <a:lnTo>
                    <a:pt x="194" y="109"/>
                  </a:lnTo>
                  <a:lnTo>
                    <a:pt x="206" y="122"/>
                  </a:lnTo>
                  <a:lnTo>
                    <a:pt x="214" y="138"/>
                  </a:lnTo>
                  <a:lnTo>
                    <a:pt x="218" y="156"/>
                  </a:lnTo>
                  <a:lnTo>
                    <a:pt x="218" y="166"/>
                  </a:lnTo>
                  <a:lnTo>
                    <a:pt x="218" y="176"/>
                  </a:lnTo>
                  <a:lnTo>
                    <a:pt x="218" y="185"/>
                  </a:lnTo>
                  <a:lnTo>
                    <a:pt x="214" y="204"/>
                  </a:lnTo>
                  <a:lnTo>
                    <a:pt x="206" y="220"/>
                  </a:lnTo>
                  <a:lnTo>
                    <a:pt x="194" y="233"/>
                  </a:lnTo>
                  <a:lnTo>
                    <a:pt x="178" y="241"/>
                  </a:lnTo>
                  <a:lnTo>
                    <a:pt x="160" y="244"/>
                  </a:lnTo>
                  <a:lnTo>
                    <a:pt x="0" y="244"/>
                  </a:lnTo>
                  <a:lnTo>
                    <a:pt x="0" y="164"/>
                  </a:lnTo>
                  <a:lnTo>
                    <a:pt x="0" y="8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Freeform 7"/>
            <p:cNvSpPr>
              <a:spLocks noEditPoints="1"/>
            </p:cNvSpPr>
            <p:nvPr/>
          </p:nvSpPr>
          <p:spPr bwMode="auto">
            <a:xfrm>
              <a:off x="6140448" y="2718089"/>
              <a:ext cx="346075" cy="387350"/>
            </a:xfrm>
            <a:custGeom>
              <a:avLst/>
              <a:gdLst>
                <a:gd name="T0" fmla="*/ 39 w 218"/>
                <a:gd name="T1" fmla="*/ 40 h 244"/>
                <a:gd name="T2" fmla="*/ 39 w 218"/>
                <a:gd name="T3" fmla="*/ 107 h 244"/>
                <a:gd name="T4" fmla="*/ 160 w 218"/>
                <a:gd name="T5" fmla="*/ 107 h 244"/>
                <a:gd name="T6" fmla="*/ 171 w 218"/>
                <a:gd name="T7" fmla="*/ 105 h 244"/>
                <a:gd name="T8" fmla="*/ 177 w 218"/>
                <a:gd name="T9" fmla="*/ 98 h 244"/>
                <a:gd name="T10" fmla="*/ 180 w 218"/>
                <a:gd name="T11" fmla="*/ 87 h 244"/>
                <a:gd name="T12" fmla="*/ 180 w 218"/>
                <a:gd name="T13" fmla="*/ 59 h 244"/>
                <a:gd name="T14" fmla="*/ 177 w 218"/>
                <a:gd name="T15" fmla="*/ 49 h 244"/>
                <a:gd name="T16" fmla="*/ 171 w 218"/>
                <a:gd name="T17" fmla="*/ 42 h 244"/>
                <a:gd name="T18" fmla="*/ 160 w 218"/>
                <a:gd name="T19" fmla="*/ 40 h 244"/>
                <a:gd name="T20" fmla="*/ 39 w 218"/>
                <a:gd name="T21" fmla="*/ 40 h 244"/>
                <a:gd name="T22" fmla="*/ 0 w 218"/>
                <a:gd name="T23" fmla="*/ 0 h 244"/>
                <a:gd name="T24" fmla="*/ 160 w 218"/>
                <a:gd name="T25" fmla="*/ 0 h 244"/>
                <a:gd name="T26" fmla="*/ 179 w 218"/>
                <a:gd name="T27" fmla="*/ 4 h 244"/>
                <a:gd name="T28" fmla="*/ 194 w 218"/>
                <a:gd name="T29" fmla="*/ 12 h 244"/>
                <a:gd name="T30" fmla="*/ 207 w 218"/>
                <a:gd name="T31" fmla="*/ 25 h 244"/>
                <a:gd name="T32" fmla="*/ 215 w 218"/>
                <a:gd name="T33" fmla="*/ 40 h 244"/>
                <a:gd name="T34" fmla="*/ 218 w 218"/>
                <a:gd name="T35" fmla="*/ 59 h 244"/>
                <a:gd name="T36" fmla="*/ 218 w 218"/>
                <a:gd name="T37" fmla="*/ 68 h 244"/>
                <a:gd name="T38" fmla="*/ 218 w 218"/>
                <a:gd name="T39" fmla="*/ 79 h 244"/>
                <a:gd name="T40" fmla="*/ 218 w 218"/>
                <a:gd name="T41" fmla="*/ 87 h 244"/>
                <a:gd name="T42" fmla="*/ 215 w 218"/>
                <a:gd name="T43" fmla="*/ 106 h 244"/>
                <a:gd name="T44" fmla="*/ 207 w 218"/>
                <a:gd name="T45" fmla="*/ 122 h 244"/>
                <a:gd name="T46" fmla="*/ 194 w 218"/>
                <a:gd name="T47" fmla="*/ 135 h 244"/>
                <a:gd name="T48" fmla="*/ 179 w 218"/>
                <a:gd name="T49" fmla="*/ 144 h 244"/>
                <a:gd name="T50" fmla="*/ 160 w 218"/>
                <a:gd name="T51" fmla="*/ 146 h 244"/>
                <a:gd name="T52" fmla="*/ 39 w 218"/>
                <a:gd name="T53" fmla="*/ 146 h 244"/>
                <a:gd name="T54" fmla="*/ 39 w 218"/>
                <a:gd name="T55" fmla="*/ 244 h 244"/>
                <a:gd name="T56" fmla="*/ 0 w 218"/>
                <a:gd name="T57" fmla="*/ 244 h 244"/>
                <a:gd name="T58" fmla="*/ 0 w 218"/>
                <a:gd name="T5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18" h="244">
                  <a:moveTo>
                    <a:pt x="39" y="40"/>
                  </a:moveTo>
                  <a:lnTo>
                    <a:pt x="39" y="107"/>
                  </a:lnTo>
                  <a:lnTo>
                    <a:pt x="160" y="107"/>
                  </a:lnTo>
                  <a:lnTo>
                    <a:pt x="171" y="105"/>
                  </a:lnTo>
                  <a:lnTo>
                    <a:pt x="177" y="98"/>
                  </a:lnTo>
                  <a:lnTo>
                    <a:pt x="180" y="87"/>
                  </a:lnTo>
                  <a:lnTo>
                    <a:pt x="180" y="59"/>
                  </a:lnTo>
                  <a:lnTo>
                    <a:pt x="177" y="49"/>
                  </a:lnTo>
                  <a:lnTo>
                    <a:pt x="171" y="42"/>
                  </a:lnTo>
                  <a:lnTo>
                    <a:pt x="160" y="40"/>
                  </a:lnTo>
                  <a:lnTo>
                    <a:pt x="39" y="40"/>
                  </a:lnTo>
                  <a:close/>
                  <a:moveTo>
                    <a:pt x="0" y="0"/>
                  </a:moveTo>
                  <a:lnTo>
                    <a:pt x="160" y="0"/>
                  </a:lnTo>
                  <a:lnTo>
                    <a:pt x="179" y="4"/>
                  </a:lnTo>
                  <a:lnTo>
                    <a:pt x="194" y="12"/>
                  </a:lnTo>
                  <a:lnTo>
                    <a:pt x="207" y="25"/>
                  </a:lnTo>
                  <a:lnTo>
                    <a:pt x="215" y="40"/>
                  </a:lnTo>
                  <a:lnTo>
                    <a:pt x="218" y="59"/>
                  </a:lnTo>
                  <a:lnTo>
                    <a:pt x="218" y="68"/>
                  </a:lnTo>
                  <a:lnTo>
                    <a:pt x="218" y="79"/>
                  </a:lnTo>
                  <a:lnTo>
                    <a:pt x="218" y="87"/>
                  </a:lnTo>
                  <a:lnTo>
                    <a:pt x="215" y="106"/>
                  </a:lnTo>
                  <a:lnTo>
                    <a:pt x="207" y="122"/>
                  </a:lnTo>
                  <a:lnTo>
                    <a:pt x="194" y="135"/>
                  </a:lnTo>
                  <a:lnTo>
                    <a:pt x="179" y="144"/>
                  </a:lnTo>
                  <a:lnTo>
                    <a:pt x="160" y="146"/>
                  </a:lnTo>
                  <a:lnTo>
                    <a:pt x="39" y="146"/>
                  </a:lnTo>
                  <a:lnTo>
                    <a:pt x="39" y="244"/>
                  </a:lnTo>
                  <a:lnTo>
                    <a:pt x="0" y="24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6559548" y="2718089"/>
              <a:ext cx="330200" cy="387350"/>
            </a:xfrm>
            <a:custGeom>
              <a:avLst/>
              <a:gdLst>
                <a:gd name="T0" fmla="*/ 57 w 208"/>
                <a:gd name="T1" fmla="*/ 0 h 244"/>
                <a:gd name="T2" fmla="*/ 208 w 208"/>
                <a:gd name="T3" fmla="*/ 0 h 244"/>
                <a:gd name="T4" fmla="*/ 208 w 208"/>
                <a:gd name="T5" fmla="*/ 40 h 244"/>
                <a:gd name="T6" fmla="*/ 57 w 208"/>
                <a:gd name="T7" fmla="*/ 40 h 244"/>
                <a:gd name="T8" fmla="*/ 48 w 208"/>
                <a:gd name="T9" fmla="*/ 42 h 244"/>
                <a:gd name="T10" fmla="*/ 41 w 208"/>
                <a:gd name="T11" fmla="*/ 49 h 244"/>
                <a:gd name="T12" fmla="*/ 38 w 208"/>
                <a:gd name="T13" fmla="*/ 59 h 244"/>
                <a:gd name="T14" fmla="*/ 38 w 208"/>
                <a:gd name="T15" fmla="*/ 81 h 244"/>
                <a:gd name="T16" fmla="*/ 38 w 208"/>
                <a:gd name="T17" fmla="*/ 108 h 244"/>
                <a:gd name="T18" fmla="*/ 38 w 208"/>
                <a:gd name="T19" fmla="*/ 185 h 244"/>
                <a:gd name="T20" fmla="*/ 41 w 208"/>
                <a:gd name="T21" fmla="*/ 195 h 244"/>
                <a:gd name="T22" fmla="*/ 48 w 208"/>
                <a:gd name="T23" fmla="*/ 202 h 244"/>
                <a:gd name="T24" fmla="*/ 57 w 208"/>
                <a:gd name="T25" fmla="*/ 205 h 244"/>
                <a:gd name="T26" fmla="*/ 208 w 208"/>
                <a:gd name="T27" fmla="*/ 205 h 244"/>
                <a:gd name="T28" fmla="*/ 208 w 208"/>
                <a:gd name="T29" fmla="*/ 244 h 244"/>
                <a:gd name="T30" fmla="*/ 169 w 208"/>
                <a:gd name="T31" fmla="*/ 244 h 244"/>
                <a:gd name="T32" fmla="*/ 133 w 208"/>
                <a:gd name="T33" fmla="*/ 244 h 244"/>
                <a:gd name="T34" fmla="*/ 57 w 208"/>
                <a:gd name="T35" fmla="*/ 244 h 244"/>
                <a:gd name="T36" fmla="*/ 38 w 208"/>
                <a:gd name="T37" fmla="*/ 241 h 244"/>
                <a:gd name="T38" fmla="*/ 23 w 208"/>
                <a:gd name="T39" fmla="*/ 233 h 244"/>
                <a:gd name="T40" fmla="*/ 10 w 208"/>
                <a:gd name="T41" fmla="*/ 220 h 244"/>
                <a:gd name="T42" fmla="*/ 2 w 208"/>
                <a:gd name="T43" fmla="*/ 204 h 244"/>
                <a:gd name="T44" fmla="*/ 0 w 208"/>
                <a:gd name="T45" fmla="*/ 185 h 244"/>
                <a:gd name="T46" fmla="*/ 0 w 208"/>
                <a:gd name="T47" fmla="*/ 146 h 244"/>
                <a:gd name="T48" fmla="*/ 0 w 208"/>
                <a:gd name="T49" fmla="*/ 134 h 244"/>
                <a:gd name="T50" fmla="*/ 0 w 208"/>
                <a:gd name="T51" fmla="*/ 126 h 244"/>
                <a:gd name="T52" fmla="*/ 0 w 208"/>
                <a:gd name="T53" fmla="*/ 119 h 244"/>
                <a:gd name="T54" fmla="*/ 0 w 208"/>
                <a:gd name="T55" fmla="*/ 109 h 244"/>
                <a:gd name="T56" fmla="*/ 0 w 208"/>
                <a:gd name="T57" fmla="*/ 99 h 244"/>
                <a:gd name="T58" fmla="*/ 0 w 208"/>
                <a:gd name="T59" fmla="*/ 82 h 244"/>
                <a:gd name="T60" fmla="*/ 0 w 208"/>
                <a:gd name="T61" fmla="*/ 59 h 244"/>
                <a:gd name="T62" fmla="*/ 2 w 208"/>
                <a:gd name="T63" fmla="*/ 40 h 244"/>
                <a:gd name="T64" fmla="*/ 10 w 208"/>
                <a:gd name="T65" fmla="*/ 25 h 244"/>
                <a:gd name="T66" fmla="*/ 23 w 208"/>
                <a:gd name="T67" fmla="*/ 12 h 244"/>
                <a:gd name="T68" fmla="*/ 38 w 208"/>
                <a:gd name="T69" fmla="*/ 4 h 244"/>
                <a:gd name="T70" fmla="*/ 57 w 208"/>
                <a:gd name="T71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8" h="244">
                  <a:moveTo>
                    <a:pt x="57" y="0"/>
                  </a:moveTo>
                  <a:lnTo>
                    <a:pt x="208" y="0"/>
                  </a:lnTo>
                  <a:lnTo>
                    <a:pt x="208" y="40"/>
                  </a:lnTo>
                  <a:lnTo>
                    <a:pt x="57" y="40"/>
                  </a:lnTo>
                  <a:lnTo>
                    <a:pt x="48" y="42"/>
                  </a:lnTo>
                  <a:lnTo>
                    <a:pt x="41" y="49"/>
                  </a:lnTo>
                  <a:lnTo>
                    <a:pt x="38" y="59"/>
                  </a:lnTo>
                  <a:lnTo>
                    <a:pt x="38" y="81"/>
                  </a:lnTo>
                  <a:lnTo>
                    <a:pt x="38" y="108"/>
                  </a:lnTo>
                  <a:lnTo>
                    <a:pt x="38" y="185"/>
                  </a:lnTo>
                  <a:lnTo>
                    <a:pt x="41" y="195"/>
                  </a:lnTo>
                  <a:lnTo>
                    <a:pt x="48" y="202"/>
                  </a:lnTo>
                  <a:lnTo>
                    <a:pt x="57" y="205"/>
                  </a:lnTo>
                  <a:lnTo>
                    <a:pt x="208" y="205"/>
                  </a:lnTo>
                  <a:lnTo>
                    <a:pt x="208" y="244"/>
                  </a:lnTo>
                  <a:lnTo>
                    <a:pt x="169" y="244"/>
                  </a:lnTo>
                  <a:lnTo>
                    <a:pt x="133" y="244"/>
                  </a:lnTo>
                  <a:lnTo>
                    <a:pt x="57" y="244"/>
                  </a:lnTo>
                  <a:lnTo>
                    <a:pt x="38" y="241"/>
                  </a:lnTo>
                  <a:lnTo>
                    <a:pt x="23" y="233"/>
                  </a:lnTo>
                  <a:lnTo>
                    <a:pt x="10" y="220"/>
                  </a:lnTo>
                  <a:lnTo>
                    <a:pt x="2" y="204"/>
                  </a:lnTo>
                  <a:lnTo>
                    <a:pt x="0" y="185"/>
                  </a:lnTo>
                  <a:lnTo>
                    <a:pt x="0" y="146"/>
                  </a:lnTo>
                  <a:lnTo>
                    <a:pt x="0" y="134"/>
                  </a:lnTo>
                  <a:lnTo>
                    <a:pt x="0" y="126"/>
                  </a:lnTo>
                  <a:lnTo>
                    <a:pt x="0" y="119"/>
                  </a:lnTo>
                  <a:lnTo>
                    <a:pt x="0" y="109"/>
                  </a:lnTo>
                  <a:lnTo>
                    <a:pt x="0" y="99"/>
                  </a:lnTo>
                  <a:lnTo>
                    <a:pt x="0" y="82"/>
                  </a:lnTo>
                  <a:lnTo>
                    <a:pt x="0" y="59"/>
                  </a:lnTo>
                  <a:lnTo>
                    <a:pt x="2" y="40"/>
                  </a:lnTo>
                  <a:lnTo>
                    <a:pt x="10" y="25"/>
                  </a:lnTo>
                  <a:lnTo>
                    <a:pt x="23" y="12"/>
                  </a:lnTo>
                  <a:lnTo>
                    <a:pt x="38" y="4"/>
                  </a:lnTo>
                  <a:lnTo>
                    <a:pt x="5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Freeform 9"/>
            <p:cNvSpPr>
              <a:spLocks noEditPoints="1"/>
            </p:cNvSpPr>
            <p:nvPr/>
          </p:nvSpPr>
          <p:spPr bwMode="auto">
            <a:xfrm>
              <a:off x="5656260" y="2718089"/>
              <a:ext cx="430213" cy="387350"/>
            </a:xfrm>
            <a:custGeom>
              <a:avLst/>
              <a:gdLst>
                <a:gd name="T0" fmla="*/ 136 w 271"/>
                <a:gd name="T1" fmla="*/ 44 h 244"/>
                <a:gd name="T2" fmla="*/ 91 w 271"/>
                <a:gd name="T3" fmla="*/ 138 h 244"/>
                <a:gd name="T4" fmla="*/ 180 w 271"/>
                <a:gd name="T5" fmla="*/ 138 h 244"/>
                <a:gd name="T6" fmla="*/ 136 w 271"/>
                <a:gd name="T7" fmla="*/ 44 h 244"/>
                <a:gd name="T8" fmla="*/ 113 w 271"/>
                <a:gd name="T9" fmla="*/ 0 h 244"/>
                <a:gd name="T10" fmla="*/ 158 w 271"/>
                <a:gd name="T11" fmla="*/ 0 h 244"/>
                <a:gd name="T12" fmla="*/ 271 w 271"/>
                <a:gd name="T13" fmla="*/ 244 h 244"/>
                <a:gd name="T14" fmla="*/ 227 w 271"/>
                <a:gd name="T15" fmla="*/ 244 h 244"/>
                <a:gd name="T16" fmla="*/ 199 w 271"/>
                <a:gd name="T17" fmla="*/ 176 h 244"/>
                <a:gd name="T18" fmla="*/ 72 w 271"/>
                <a:gd name="T19" fmla="*/ 176 h 244"/>
                <a:gd name="T20" fmla="*/ 44 w 271"/>
                <a:gd name="T21" fmla="*/ 244 h 244"/>
                <a:gd name="T22" fmla="*/ 0 w 271"/>
                <a:gd name="T23" fmla="*/ 244 h 244"/>
                <a:gd name="T24" fmla="*/ 113 w 271"/>
                <a:gd name="T25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1" h="244">
                  <a:moveTo>
                    <a:pt x="136" y="44"/>
                  </a:moveTo>
                  <a:lnTo>
                    <a:pt x="91" y="138"/>
                  </a:lnTo>
                  <a:lnTo>
                    <a:pt x="180" y="138"/>
                  </a:lnTo>
                  <a:lnTo>
                    <a:pt x="136" y="44"/>
                  </a:lnTo>
                  <a:close/>
                  <a:moveTo>
                    <a:pt x="113" y="0"/>
                  </a:moveTo>
                  <a:lnTo>
                    <a:pt x="158" y="0"/>
                  </a:lnTo>
                  <a:lnTo>
                    <a:pt x="271" y="244"/>
                  </a:lnTo>
                  <a:lnTo>
                    <a:pt x="227" y="244"/>
                  </a:lnTo>
                  <a:lnTo>
                    <a:pt x="199" y="176"/>
                  </a:lnTo>
                  <a:lnTo>
                    <a:pt x="72" y="176"/>
                  </a:lnTo>
                  <a:lnTo>
                    <a:pt x="44" y="244"/>
                  </a:lnTo>
                  <a:lnTo>
                    <a:pt x="0" y="244"/>
                  </a:lnTo>
                  <a:lnTo>
                    <a:pt x="1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Freeform 10"/>
            <p:cNvSpPr>
              <a:spLocks noEditPoints="1"/>
            </p:cNvSpPr>
            <p:nvPr/>
          </p:nvSpPr>
          <p:spPr bwMode="auto">
            <a:xfrm>
              <a:off x="6329360" y="3186402"/>
              <a:ext cx="160338" cy="184150"/>
            </a:xfrm>
            <a:custGeom>
              <a:avLst/>
              <a:gdLst>
                <a:gd name="T0" fmla="*/ 22 w 101"/>
                <a:gd name="T1" fmla="*/ 23 h 116"/>
                <a:gd name="T2" fmla="*/ 22 w 101"/>
                <a:gd name="T3" fmla="*/ 50 h 116"/>
                <a:gd name="T4" fmla="*/ 69 w 101"/>
                <a:gd name="T5" fmla="*/ 50 h 116"/>
                <a:gd name="T6" fmla="*/ 73 w 101"/>
                <a:gd name="T7" fmla="*/ 49 h 116"/>
                <a:gd name="T8" fmla="*/ 75 w 101"/>
                <a:gd name="T9" fmla="*/ 47 h 116"/>
                <a:gd name="T10" fmla="*/ 78 w 101"/>
                <a:gd name="T11" fmla="*/ 44 h 116"/>
                <a:gd name="T12" fmla="*/ 79 w 101"/>
                <a:gd name="T13" fmla="*/ 40 h 116"/>
                <a:gd name="T14" fmla="*/ 79 w 101"/>
                <a:gd name="T15" fmla="*/ 32 h 116"/>
                <a:gd name="T16" fmla="*/ 78 w 101"/>
                <a:gd name="T17" fmla="*/ 29 h 116"/>
                <a:gd name="T18" fmla="*/ 75 w 101"/>
                <a:gd name="T19" fmla="*/ 25 h 116"/>
                <a:gd name="T20" fmla="*/ 73 w 101"/>
                <a:gd name="T21" fmla="*/ 24 h 116"/>
                <a:gd name="T22" fmla="*/ 69 w 101"/>
                <a:gd name="T23" fmla="*/ 23 h 116"/>
                <a:gd name="T24" fmla="*/ 22 w 101"/>
                <a:gd name="T25" fmla="*/ 23 h 116"/>
                <a:gd name="T26" fmla="*/ 0 w 101"/>
                <a:gd name="T27" fmla="*/ 0 h 116"/>
                <a:gd name="T28" fmla="*/ 74 w 101"/>
                <a:gd name="T29" fmla="*/ 0 h 116"/>
                <a:gd name="T30" fmla="*/ 85 w 101"/>
                <a:gd name="T31" fmla="*/ 3 h 116"/>
                <a:gd name="T32" fmla="*/ 93 w 101"/>
                <a:gd name="T33" fmla="*/ 9 h 116"/>
                <a:gd name="T34" fmla="*/ 99 w 101"/>
                <a:gd name="T35" fmla="*/ 17 h 116"/>
                <a:gd name="T36" fmla="*/ 101 w 101"/>
                <a:gd name="T37" fmla="*/ 27 h 116"/>
                <a:gd name="T38" fmla="*/ 101 w 101"/>
                <a:gd name="T39" fmla="*/ 30 h 116"/>
                <a:gd name="T40" fmla="*/ 101 w 101"/>
                <a:gd name="T41" fmla="*/ 34 h 116"/>
                <a:gd name="T42" fmla="*/ 101 w 101"/>
                <a:gd name="T43" fmla="*/ 38 h 116"/>
                <a:gd name="T44" fmla="*/ 101 w 101"/>
                <a:gd name="T45" fmla="*/ 43 h 116"/>
                <a:gd name="T46" fmla="*/ 101 w 101"/>
                <a:gd name="T47" fmla="*/ 45 h 116"/>
                <a:gd name="T48" fmla="*/ 99 w 101"/>
                <a:gd name="T49" fmla="*/ 56 h 116"/>
                <a:gd name="T50" fmla="*/ 93 w 101"/>
                <a:gd name="T51" fmla="*/ 64 h 116"/>
                <a:gd name="T52" fmla="*/ 85 w 101"/>
                <a:gd name="T53" fmla="*/ 70 h 116"/>
                <a:gd name="T54" fmla="*/ 74 w 101"/>
                <a:gd name="T55" fmla="*/ 72 h 116"/>
                <a:gd name="T56" fmla="*/ 22 w 101"/>
                <a:gd name="T57" fmla="*/ 72 h 116"/>
                <a:gd name="T58" fmla="*/ 22 w 101"/>
                <a:gd name="T59" fmla="*/ 93 h 116"/>
                <a:gd name="T60" fmla="*/ 22 w 101"/>
                <a:gd name="T61" fmla="*/ 116 h 116"/>
                <a:gd name="T62" fmla="*/ 0 w 101"/>
                <a:gd name="T63" fmla="*/ 116 h 116"/>
                <a:gd name="T64" fmla="*/ 0 w 101"/>
                <a:gd name="T65" fmla="*/ 78 h 116"/>
                <a:gd name="T66" fmla="*/ 0 w 101"/>
                <a:gd name="T67" fmla="*/ 38 h 116"/>
                <a:gd name="T68" fmla="*/ 0 w 101"/>
                <a:gd name="T6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1" h="116">
                  <a:moveTo>
                    <a:pt x="22" y="23"/>
                  </a:moveTo>
                  <a:lnTo>
                    <a:pt x="22" y="50"/>
                  </a:lnTo>
                  <a:lnTo>
                    <a:pt x="69" y="50"/>
                  </a:lnTo>
                  <a:lnTo>
                    <a:pt x="73" y="49"/>
                  </a:lnTo>
                  <a:lnTo>
                    <a:pt x="75" y="47"/>
                  </a:lnTo>
                  <a:lnTo>
                    <a:pt x="78" y="44"/>
                  </a:lnTo>
                  <a:lnTo>
                    <a:pt x="79" y="40"/>
                  </a:lnTo>
                  <a:lnTo>
                    <a:pt x="79" y="32"/>
                  </a:lnTo>
                  <a:lnTo>
                    <a:pt x="78" y="29"/>
                  </a:lnTo>
                  <a:lnTo>
                    <a:pt x="75" y="25"/>
                  </a:lnTo>
                  <a:lnTo>
                    <a:pt x="73" y="24"/>
                  </a:lnTo>
                  <a:lnTo>
                    <a:pt x="69" y="23"/>
                  </a:lnTo>
                  <a:lnTo>
                    <a:pt x="22" y="23"/>
                  </a:lnTo>
                  <a:close/>
                  <a:moveTo>
                    <a:pt x="0" y="0"/>
                  </a:moveTo>
                  <a:lnTo>
                    <a:pt x="74" y="0"/>
                  </a:lnTo>
                  <a:lnTo>
                    <a:pt x="85" y="3"/>
                  </a:lnTo>
                  <a:lnTo>
                    <a:pt x="93" y="9"/>
                  </a:lnTo>
                  <a:lnTo>
                    <a:pt x="99" y="17"/>
                  </a:lnTo>
                  <a:lnTo>
                    <a:pt x="101" y="27"/>
                  </a:lnTo>
                  <a:lnTo>
                    <a:pt x="101" y="30"/>
                  </a:lnTo>
                  <a:lnTo>
                    <a:pt x="101" y="34"/>
                  </a:lnTo>
                  <a:lnTo>
                    <a:pt x="101" y="38"/>
                  </a:lnTo>
                  <a:lnTo>
                    <a:pt x="101" y="43"/>
                  </a:lnTo>
                  <a:lnTo>
                    <a:pt x="101" y="45"/>
                  </a:lnTo>
                  <a:lnTo>
                    <a:pt x="99" y="56"/>
                  </a:lnTo>
                  <a:lnTo>
                    <a:pt x="93" y="64"/>
                  </a:lnTo>
                  <a:lnTo>
                    <a:pt x="85" y="70"/>
                  </a:lnTo>
                  <a:lnTo>
                    <a:pt x="74" y="72"/>
                  </a:lnTo>
                  <a:lnTo>
                    <a:pt x="22" y="72"/>
                  </a:lnTo>
                  <a:lnTo>
                    <a:pt x="22" y="93"/>
                  </a:lnTo>
                  <a:lnTo>
                    <a:pt x="22" y="116"/>
                  </a:lnTo>
                  <a:lnTo>
                    <a:pt x="0" y="116"/>
                  </a:lnTo>
                  <a:lnTo>
                    <a:pt x="0" y="78"/>
                  </a:ln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6140448" y="3186402"/>
              <a:ext cx="155575" cy="180975"/>
            </a:xfrm>
            <a:custGeom>
              <a:avLst/>
              <a:gdLst>
                <a:gd name="T0" fmla="*/ 0 w 98"/>
                <a:gd name="T1" fmla="*/ 0 h 114"/>
                <a:gd name="T2" fmla="*/ 98 w 98"/>
                <a:gd name="T3" fmla="*/ 0 h 114"/>
                <a:gd name="T4" fmla="*/ 98 w 98"/>
                <a:gd name="T5" fmla="*/ 23 h 114"/>
                <a:gd name="T6" fmla="*/ 24 w 98"/>
                <a:gd name="T7" fmla="*/ 23 h 114"/>
                <a:gd name="T8" fmla="*/ 24 w 98"/>
                <a:gd name="T9" fmla="*/ 114 h 114"/>
                <a:gd name="T10" fmla="*/ 0 w 98"/>
                <a:gd name="T11" fmla="*/ 114 h 114"/>
                <a:gd name="T12" fmla="*/ 0 w 98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" h="114">
                  <a:moveTo>
                    <a:pt x="0" y="0"/>
                  </a:moveTo>
                  <a:lnTo>
                    <a:pt x="98" y="0"/>
                  </a:lnTo>
                  <a:lnTo>
                    <a:pt x="98" y="23"/>
                  </a:lnTo>
                  <a:lnTo>
                    <a:pt x="24" y="23"/>
                  </a:lnTo>
                  <a:lnTo>
                    <a:pt x="24" y="114"/>
                  </a:lnTo>
                  <a:lnTo>
                    <a:pt x="0" y="11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6502398" y="3186402"/>
              <a:ext cx="190500" cy="184150"/>
            </a:xfrm>
            <a:custGeom>
              <a:avLst/>
              <a:gdLst>
                <a:gd name="T0" fmla="*/ 0 w 120"/>
                <a:gd name="T1" fmla="*/ 0 h 116"/>
                <a:gd name="T2" fmla="*/ 25 w 120"/>
                <a:gd name="T3" fmla="*/ 0 h 116"/>
                <a:gd name="T4" fmla="*/ 62 w 120"/>
                <a:gd name="T5" fmla="*/ 61 h 116"/>
                <a:gd name="T6" fmla="*/ 96 w 120"/>
                <a:gd name="T7" fmla="*/ 0 h 116"/>
                <a:gd name="T8" fmla="*/ 120 w 120"/>
                <a:gd name="T9" fmla="*/ 0 h 116"/>
                <a:gd name="T10" fmla="*/ 119 w 120"/>
                <a:gd name="T11" fmla="*/ 4 h 116"/>
                <a:gd name="T12" fmla="*/ 114 w 120"/>
                <a:gd name="T13" fmla="*/ 11 h 116"/>
                <a:gd name="T14" fmla="*/ 109 w 120"/>
                <a:gd name="T15" fmla="*/ 21 h 116"/>
                <a:gd name="T16" fmla="*/ 100 w 120"/>
                <a:gd name="T17" fmla="*/ 34 h 116"/>
                <a:gd name="T18" fmla="*/ 92 w 120"/>
                <a:gd name="T19" fmla="*/ 50 h 116"/>
                <a:gd name="T20" fmla="*/ 83 w 120"/>
                <a:gd name="T21" fmla="*/ 66 h 116"/>
                <a:gd name="T22" fmla="*/ 73 w 120"/>
                <a:gd name="T23" fmla="*/ 81 h 116"/>
                <a:gd name="T24" fmla="*/ 65 w 120"/>
                <a:gd name="T25" fmla="*/ 96 h 116"/>
                <a:gd name="T26" fmla="*/ 58 w 120"/>
                <a:gd name="T27" fmla="*/ 107 h 116"/>
                <a:gd name="T28" fmla="*/ 53 w 120"/>
                <a:gd name="T29" fmla="*/ 116 h 116"/>
                <a:gd name="T30" fmla="*/ 30 w 120"/>
                <a:gd name="T31" fmla="*/ 116 h 116"/>
                <a:gd name="T32" fmla="*/ 33 w 120"/>
                <a:gd name="T33" fmla="*/ 107 h 116"/>
                <a:gd name="T34" fmla="*/ 39 w 120"/>
                <a:gd name="T35" fmla="*/ 98 h 116"/>
                <a:gd name="T36" fmla="*/ 44 w 120"/>
                <a:gd name="T37" fmla="*/ 90 h 116"/>
                <a:gd name="T38" fmla="*/ 47 w 120"/>
                <a:gd name="T39" fmla="*/ 84 h 116"/>
                <a:gd name="T40" fmla="*/ 0 w 120"/>
                <a:gd name="T41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0" h="116">
                  <a:moveTo>
                    <a:pt x="0" y="0"/>
                  </a:moveTo>
                  <a:lnTo>
                    <a:pt x="25" y="0"/>
                  </a:lnTo>
                  <a:lnTo>
                    <a:pt x="62" y="61"/>
                  </a:lnTo>
                  <a:lnTo>
                    <a:pt x="96" y="0"/>
                  </a:lnTo>
                  <a:lnTo>
                    <a:pt x="120" y="0"/>
                  </a:lnTo>
                  <a:lnTo>
                    <a:pt x="119" y="4"/>
                  </a:lnTo>
                  <a:lnTo>
                    <a:pt x="114" y="11"/>
                  </a:lnTo>
                  <a:lnTo>
                    <a:pt x="109" y="21"/>
                  </a:lnTo>
                  <a:lnTo>
                    <a:pt x="100" y="34"/>
                  </a:lnTo>
                  <a:lnTo>
                    <a:pt x="92" y="50"/>
                  </a:lnTo>
                  <a:lnTo>
                    <a:pt x="83" y="66"/>
                  </a:lnTo>
                  <a:lnTo>
                    <a:pt x="73" y="81"/>
                  </a:lnTo>
                  <a:lnTo>
                    <a:pt x="65" y="96"/>
                  </a:lnTo>
                  <a:lnTo>
                    <a:pt x="58" y="107"/>
                  </a:lnTo>
                  <a:lnTo>
                    <a:pt x="53" y="116"/>
                  </a:lnTo>
                  <a:lnTo>
                    <a:pt x="30" y="116"/>
                  </a:lnTo>
                  <a:lnTo>
                    <a:pt x="33" y="107"/>
                  </a:lnTo>
                  <a:lnTo>
                    <a:pt x="39" y="98"/>
                  </a:lnTo>
                  <a:lnTo>
                    <a:pt x="44" y="90"/>
                  </a:lnTo>
                  <a:lnTo>
                    <a:pt x="47" y="8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6711948" y="3186402"/>
              <a:ext cx="177800" cy="184150"/>
            </a:xfrm>
            <a:custGeom>
              <a:avLst/>
              <a:gdLst>
                <a:gd name="T0" fmla="*/ 0 w 112"/>
                <a:gd name="T1" fmla="*/ 0 h 116"/>
                <a:gd name="T2" fmla="*/ 112 w 112"/>
                <a:gd name="T3" fmla="*/ 0 h 116"/>
                <a:gd name="T4" fmla="*/ 112 w 112"/>
                <a:gd name="T5" fmla="*/ 116 h 116"/>
                <a:gd name="T6" fmla="*/ 89 w 112"/>
                <a:gd name="T7" fmla="*/ 116 h 116"/>
                <a:gd name="T8" fmla="*/ 89 w 112"/>
                <a:gd name="T9" fmla="*/ 97 h 116"/>
                <a:gd name="T10" fmla="*/ 89 w 112"/>
                <a:gd name="T11" fmla="*/ 23 h 116"/>
                <a:gd name="T12" fmla="*/ 22 w 112"/>
                <a:gd name="T13" fmla="*/ 23 h 116"/>
                <a:gd name="T14" fmla="*/ 22 w 112"/>
                <a:gd name="T15" fmla="*/ 116 h 116"/>
                <a:gd name="T16" fmla="*/ 0 w 112"/>
                <a:gd name="T17" fmla="*/ 116 h 116"/>
                <a:gd name="T18" fmla="*/ 0 w 112"/>
                <a:gd name="T1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2" h="116">
                  <a:moveTo>
                    <a:pt x="0" y="0"/>
                  </a:moveTo>
                  <a:lnTo>
                    <a:pt x="112" y="0"/>
                  </a:lnTo>
                  <a:lnTo>
                    <a:pt x="112" y="116"/>
                  </a:lnTo>
                  <a:lnTo>
                    <a:pt x="89" y="116"/>
                  </a:lnTo>
                  <a:lnTo>
                    <a:pt x="89" y="97"/>
                  </a:lnTo>
                  <a:lnTo>
                    <a:pt x="89" y="23"/>
                  </a:lnTo>
                  <a:lnTo>
                    <a:pt x="22" y="23"/>
                  </a:lnTo>
                  <a:lnTo>
                    <a:pt x="22" y="116"/>
                  </a:lnTo>
                  <a:lnTo>
                    <a:pt x="0" y="11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auto">
            <a:xfrm>
              <a:off x="7781923" y="2732377"/>
              <a:ext cx="49213" cy="55563"/>
            </a:xfrm>
            <a:custGeom>
              <a:avLst/>
              <a:gdLst>
                <a:gd name="T0" fmla="*/ 5 w 31"/>
                <a:gd name="T1" fmla="*/ 5 h 35"/>
                <a:gd name="T2" fmla="*/ 5 w 31"/>
                <a:gd name="T3" fmla="*/ 16 h 35"/>
                <a:gd name="T4" fmla="*/ 14 w 31"/>
                <a:gd name="T5" fmla="*/ 16 h 35"/>
                <a:gd name="T6" fmla="*/ 18 w 31"/>
                <a:gd name="T7" fmla="*/ 16 h 35"/>
                <a:gd name="T8" fmla="*/ 19 w 31"/>
                <a:gd name="T9" fmla="*/ 16 h 35"/>
                <a:gd name="T10" fmla="*/ 21 w 31"/>
                <a:gd name="T11" fmla="*/ 15 h 35"/>
                <a:gd name="T12" fmla="*/ 23 w 31"/>
                <a:gd name="T13" fmla="*/ 13 h 35"/>
                <a:gd name="T14" fmla="*/ 23 w 31"/>
                <a:gd name="T15" fmla="*/ 10 h 35"/>
                <a:gd name="T16" fmla="*/ 23 w 31"/>
                <a:gd name="T17" fmla="*/ 7 h 35"/>
                <a:gd name="T18" fmla="*/ 21 w 31"/>
                <a:gd name="T19" fmla="*/ 6 h 35"/>
                <a:gd name="T20" fmla="*/ 19 w 31"/>
                <a:gd name="T21" fmla="*/ 5 h 35"/>
                <a:gd name="T22" fmla="*/ 15 w 31"/>
                <a:gd name="T23" fmla="*/ 5 h 35"/>
                <a:gd name="T24" fmla="*/ 5 w 31"/>
                <a:gd name="T25" fmla="*/ 5 h 35"/>
                <a:gd name="T26" fmla="*/ 0 w 31"/>
                <a:gd name="T27" fmla="*/ 0 h 35"/>
                <a:gd name="T28" fmla="*/ 15 w 31"/>
                <a:gd name="T29" fmla="*/ 0 h 35"/>
                <a:gd name="T30" fmla="*/ 19 w 31"/>
                <a:gd name="T31" fmla="*/ 2 h 35"/>
                <a:gd name="T32" fmla="*/ 23 w 31"/>
                <a:gd name="T33" fmla="*/ 2 h 35"/>
                <a:gd name="T34" fmla="*/ 25 w 31"/>
                <a:gd name="T35" fmla="*/ 3 h 35"/>
                <a:gd name="T36" fmla="*/ 26 w 31"/>
                <a:gd name="T37" fmla="*/ 5 h 35"/>
                <a:gd name="T38" fmla="*/ 27 w 31"/>
                <a:gd name="T39" fmla="*/ 7 h 35"/>
                <a:gd name="T40" fmla="*/ 27 w 31"/>
                <a:gd name="T41" fmla="*/ 10 h 35"/>
                <a:gd name="T42" fmla="*/ 27 w 31"/>
                <a:gd name="T43" fmla="*/ 13 h 35"/>
                <a:gd name="T44" fmla="*/ 25 w 31"/>
                <a:gd name="T45" fmla="*/ 16 h 35"/>
                <a:gd name="T46" fmla="*/ 23 w 31"/>
                <a:gd name="T47" fmla="*/ 18 h 35"/>
                <a:gd name="T48" fmla="*/ 18 w 31"/>
                <a:gd name="T49" fmla="*/ 19 h 35"/>
                <a:gd name="T50" fmla="*/ 20 w 31"/>
                <a:gd name="T51" fmla="*/ 20 h 35"/>
                <a:gd name="T52" fmla="*/ 23 w 31"/>
                <a:gd name="T53" fmla="*/ 23 h 35"/>
                <a:gd name="T54" fmla="*/ 25 w 31"/>
                <a:gd name="T55" fmla="*/ 25 h 35"/>
                <a:gd name="T56" fmla="*/ 31 w 31"/>
                <a:gd name="T57" fmla="*/ 35 h 35"/>
                <a:gd name="T58" fmla="*/ 25 w 31"/>
                <a:gd name="T59" fmla="*/ 35 h 35"/>
                <a:gd name="T60" fmla="*/ 20 w 31"/>
                <a:gd name="T61" fmla="*/ 27 h 35"/>
                <a:gd name="T62" fmla="*/ 18 w 31"/>
                <a:gd name="T63" fmla="*/ 25 h 35"/>
                <a:gd name="T64" fmla="*/ 17 w 31"/>
                <a:gd name="T65" fmla="*/ 23 h 35"/>
                <a:gd name="T66" fmla="*/ 15 w 31"/>
                <a:gd name="T67" fmla="*/ 22 h 35"/>
                <a:gd name="T68" fmla="*/ 14 w 31"/>
                <a:gd name="T69" fmla="*/ 20 h 35"/>
                <a:gd name="T70" fmla="*/ 13 w 31"/>
                <a:gd name="T71" fmla="*/ 20 h 35"/>
                <a:gd name="T72" fmla="*/ 10 w 31"/>
                <a:gd name="T73" fmla="*/ 19 h 35"/>
                <a:gd name="T74" fmla="*/ 5 w 31"/>
                <a:gd name="T75" fmla="*/ 19 h 35"/>
                <a:gd name="T76" fmla="*/ 5 w 31"/>
                <a:gd name="T77" fmla="*/ 35 h 35"/>
                <a:gd name="T78" fmla="*/ 0 w 31"/>
                <a:gd name="T79" fmla="*/ 35 h 35"/>
                <a:gd name="T80" fmla="*/ 0 w 31"/>
                <a:gd name="T8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1" h="35">
                  <a:moveTo>
                    <a:pt x="5" y="5"/>
                  </a:moveTo>
                  <a:lnTo>
                    <a:pt x="5" y="16"/>
                  </a:lnTo>
                  <a:lnTo>
                    <a:pt x="14" y="16"/>
                  </a:lnTo>
                  <a:lnTo>
                    <a:pt x="18" y="16"/>
                  </a:lnTo>
                  <a:lnTo>
                    <a:pt x="19" y="16"/>
                  </a:lnTo>
                  <a:lnTo>
                    <a:pt x="21" y="15"/>
                  </a:lnTo>
                  <a:lnTo>
                    <a:pt x="23" y="13"/>
                  </a:lnTo>
                  <a:lnTo>
                    <a:pt x="23" y="10"/>
                  </a:lnTo>
                  <a:lnTo>
                    <a:pt x="23" y="7"/>
                  </a:lnTo>
                  <a:lnTo>
                    <a:pt x="21" y="6"/>
                  </a:lnTo>
                  <a:lnTo>
                    <a:pt x="19" y="5"/>
                  </a:lnTo>
                  <a:lnTo>
                    <a:pt x="15" y="5"/>
                  </a:lnTo>
                  <a:lnTo>
                    <a:pt x="5" y="5"/>
                  </a:lnTo>
                  <a:close/>
                  <a:moveTo>
                    <a:pt x="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7" y="10"/>
                  </a:lnTo>
                  <a:lnTo>
                    <a:pt x="27" y="13"/>
                  </a:lnTo>
                  <a:lnTo>
                    <a:pt x="25" y="16"/>
                  </a:lnTo>
                  <a:lnTo>
                    <a:pt x="23" y="18"/>
                  </a:lnTo>
                  <a:lnTo>
                    <a:pt x="18" y="19"/>
                  </a:lnTo>
                  <a:lnTo>
                    <a:pt x="20" y="20"/>
                  </a:lnTo>
                  <a:lnTo>
                    <a:pt x="23" y="23"/>
                  </a:lnTo>
                  <a:lnTo>
                    <a:pt x="25" y="25"/>
                  </a:lnTo>
                  <a:lnTo>
                    <a:pt x="31" y="35"/>
                  </a:lnTo>
                  <a:lnTo>
                    <a:pt x="25" y="35"/>
                  </a:lnTo>
                  <a:lnTo>
                    <a:pt x="20" y="27"/>
                  </a:lnTo>
                  <a:lnTo>
                    <a:pt x="18" y="25"/>
                  </a:lnTo>
                  <a:lnTo>
                    <a:pt x="17" y="23"/>
                  </a:lnTo>
                  <a:lnTo>
                    <a:pt x="15" y="22"/>
                  </a:lnTo>
                  <a:lnTo>
                    <a:pt x="14" y="20"/>
                  </a:lnTo>
                  <a:lnTo>
                    <a:pt x="13" y="20"/>
                  </a:lnTo>
                  <a:lnTo>
                    <a:pt x="10" y="19"/>
                  </a:lnTo>
                  <a:lnTo>
                    <a:pt x="5" y="19"/>
                  </a:lnTo>
                  <a:lnTo>
                    <a:pt x="5" y="35"/>
                  </a:lnTo>
                  <a:lnTo>
                    <a:pt x="0" y="3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Freeform 15"/>
            <p:cNvSpPr>
              <a:spLocks noEditPoints="1"/>
            </p:cNvSpPr>
            <p:nvPr/>
          </p:nvSpPr>
          <p:spPr bwMode="auto">
            <a:xfrm>
              <a:off x="7751760" y="2710152"/>
              <a:ext cx="101600" cy="101600"/>
            </a:xfrm>
            <a:custGeom>
              <a:avLst/>
              <a:gdLst>
                <a:gd name="T0" fmla="*/ 32 w 64"/>
                <a:gd name="T1" fmla="*/ 5 h 64"/>
                <a:gd name="T2" fmla="*/ 22 w 64"/>
                <a:gd name="T3" fmla="*/ 7 h 64"/>
                <a:gd name="T4" fmla="*/ 13 w 64"/>
                <a:gd name="T5" fmla="*/ 13 h 64"/>
                <a:gd name="T6" fmla="*/ 6 w 64"/>
                <a:gd name="T7" fmla="*/ 21 h 64"/>
                <a:gd name="T8" fmla="*/ 5 w 64"/>
                <a:gd name="T9" fmla="*/ 32 h 64"/>
                <a:gd name="T10" fmla="*/ 6 w 64"/>
                <a:gd name="T11" fmla="*/ 43 h 64"/>
                <a:gd name="T12" fmla="*/ 13 w 64"/>
                <a:gd name="T13" fmla="*/ 52 h 64"/>
                <a:gd name="T14" fmla="*/ 22 w 64"/>
                <a:gd name="T15" fmla="*/ 58 h 64"/>
                <a:gd name="T16" fmla="*/ 32 w 64"/>
                <a:gd name="T17" fmla="*/ 60 h 64"/>
                <a:gd name="T18" fmla="*/ 43 w 64"/>
                <a:gd name="T19" fmla="*/ 58 h 64"/>
                <a:gd name="T20" fmla="*/ 52 w 64"/>
                <a:gd name="T21" fmla="*/ 52 h 64"/>
                <a:gd name="T22" fmla="*/ 58 w 64"/>
                <a:gd name="T23" fmla="*/ 43 h 64"/>
                <a:gd name="T24" fmla="*/ 60 w 64"/>
                <a:gd name="T25" fmla="*/ 32 h 64"/>
                <a:gd name="T26" fmla="*/ 58 w 64"/>
                <a:gd name="T27" fmla="*/ 21 h 64"/>
                <a:gd name="T28" fmla="*/ 52 w 64"/>
                <a:gd name="T29" fmla="*/ 13 h 64"/>
                <a:gd name="T30" fmla="*/ 43 w 64"/>
                <a:gd name="T31" fmla="*/ 7 h 64"/>
                <a:gd name="T32" fmla="*/ 32 w 64"/>
                <a:gd name="T33" fmla="*/ 5 h 64"/>
                <a:gd name="T34" fmla="*/ 32 w 64"/>
                <a:gd name="T35" fmla="*/ 0 h 64"/>
                <a:gd name="T36" fmla="*/ 45 w 64"/>
                <a:gd name="T37" fmla="*/ 4 h 64"/>
                <a:gd name="T38" fmla="*/ 54 w 64"/>
                <a:gd name="T39" fmla="*/ 10 h 64"/>
                <a:gd name="T40" fmla="*/ 62 w 64"/>
                <a:gd name="T41" fmla="*/ 20 h 64"/>
                <a:gd name="T42" fmla="*/ 64 w 64"/>
                <a:gd name="T43" fmla="*/ 32 h 64"/>
                <a:gd name="T44" fmla="*/ 62 w 64"/>
                <a:gd name="T45" fmla="*/ 45 h 64"/>
                <a:gd name="T46" fmla="*/ 54 w 64"/>
                <a:gd name="T47" fmla="*/ 54 h 64"/>
                <a:gd name="T48" fmla="*/ 45 w 64"/>
                <a:gd name="T49" fmla="*/ 61 h 64"/>
                <a:gd name="T50" fmla="*/ 32 w 64"/>
                <a:gd name="T51" fmla="*/ 64 h 64"/>
                <a:gd name="T52" fmla="*/ 20 w 64"/>
                <a:gd name="T53" fmla="*/ 61 h 64"/>
                <a:gd name="T54" fmla="*/ 10 w 64"/>
                <a:gd name="T55" fmla="*/ 54 h 64"/>
                <a:gd name="T56" fmla="*/ 3 w 64"/>
                <a:gd name="T57" fmla="*/ 45 h 64"/>
                <a:gd name="T58" fmla="*/ 0 w 64"/>
                <a:gd name="T59" fmla="*/ 32 h 64"/>
                <a:gd name="T60" fmla="*/ 3 w 64"/>
                <a:gd name="T61" fmla="*/ 20 h 64"/>
                <a:gd name="T62" fmla="*/ 10 w 64"/>
                <a:gd name="T63" fmla="*/ 10 h 64"/>
                <a:gd name="T64" fmla="*/ 20 w 64"/>
                <a:gd name="T65" fmla="*/ 4 h 64"/>
                <a:gd name="T66" fmla="*/ 32 w 64"/>
                <a:gd name="T67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4" h="64">
                  <a:moveTo>
                    <a:pt x="32" y="5"/>
                  </a:moveTo>
                  <a:lnTo>
                    <a:pt x="22" y="7"/>
                  </a:lnTo>
                  <a:lnTo>
                    <a:pt x="13" y="13"/>
                  </a:lnTo>
                  <a:lnTo>
                    <a:pt x="6" y="21"/>
                  </a:lnTo>
                  <a:lnTo>
                    <a:pt x="5" y="32"/>
                  </a:lnTo>
                  <a:lnTo>
                    <a:pt x="6" y="43"/>
                  </a:lnTo>
                  <a:lnTo>
                    <a:pt x="13" y="52"/>
                  </a:lnTo>
                  <a:lnTo>
                    <a:pt x="22" y="58"/>
                  </a:lnTo>
                  <a:lnTo>
                    <a:pt x="32" y="60"/>
                  </a:lnTo>
                  <a:lnTo>
                    <a:pt x="43" y="58"/>
                  </a:lnTo>
                  <a:lnTo>
                    <a:pt x="52" y="52"/>
                  </a:lnTo>
                  <a:lnTo>
                    <a:pt x="58" y="43"/>
                  </a:lnTo>
                  <a:lnTo>
                    <a:pt x="60" y="32"/>
                  </a:lnTo>
                  <a:lnTo>
                    <a:pt x="58" y="21"/>
                  </a:lnTo>
                  <a:lnTo>
                    <a:pt x="52" y="13"/>
                  </a:lnTo>
                  <a:lnTo>
                    <a:pt x="43" y="7"/>
                  </a:lnTo>
                  <a:lnTo>
                    <a:pt x="32" y="5"/>
                  </a:lnTo>
                  <a:close/>
                  <a:moveTo>
                    <a:pt x="32" y="0"/>
                  </a:moveTo>
                  <a:lnTo>
                    <a:pt x="45" y="4"/>
                  </a:lnTo>
                  <a:lnTo>
                    <a:pt x="54" y="10"/>
                  </a:lnTo>
                  <a:lnTo>
                    <a:pt x="62" y="20"/>
                  </a:lnTo>
                  <a:lnTo>
                    <a:pt x="64" y="32"/>
                  </a:lnTo>
                  <a:lnTo>
                    <a:pt x="62" y="45"/>
                  </a:lnTo>
                  <a:lnTo>
                    <a:pt x="54" y="54"/>
                  </a:lnTo>
                  <a:lnTo>
                    <a:pt x="45" y="61"/>
                  </a:lnTo>
                  <a:lnTo>
                    <a:pt x="32" y="64"/>
                  </a:lnTo>
                  <a:lnTo>
                    <a:pt x="20" y="61"/>
                  </a:lnTo>
                  <a:lnTo>
                    <a:pt x="10" y="54"/>
                  </a:lnTo>
                  <a:lnTo>
                    <a:pt x="3" y="45"/>
                  </a:lnTo>
                  <a:lnTo>
                    <a:pt x="0" y="32"/>
                  </a:lnTo>
                  <a:lnTo>
                    <a:pt x="3" y="20"/>
                  </a:lnTo>
                  <a:lnTo>
                    <a:pt x="10" y="10"/>
                  </a:lnTo>
                  <a:lnTo>
                    <a:pt x="20" y="4"/>
                  </a:lnTo>
                  <a:lnTo>
                    <a:pt x="3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Freeform 16"/>
            <p:cNvSpPr>
              <a:spLocks/>
            </p:cNvSpPr>
            <p:nvPr/>
          </p:nvSpPr>
          <p:spPr bwMode="auto">
            <a:xfrm>
              <a:off x="7113585" y="3172114"/>
              <a:ext cx="260350" cy="201613"/>
            </a:xfrm>
            <a:custGeom>
              <a:avLst/>
              <a:gdLst>
                <a:gd name="T0" fmla="*/ 2 w 164"/>
                <a:gd name="T1" fmla="*/ 0 h 127"/>
                <a:gd name="T2" fmla="*/ 5 w 164"/>
                <a:gd name="T3" fmla="*/ 1 h 127"/>
                <a:gd name="T4" fmla="*/ 162 w 164"/>
                <a:gd name="T5" fmla="*/ 116 h 127"/>
                <a:gd name="T6" fmla="*/ 164 w 164"/>
                <a:gd name="T7" fmla="*/ 118 h 127"/>
                <a:gd name="T8" fmla="*/ 164 w 164"/>
                <a:gd name="T9" fmla="*/ 119 h 127"/>
                <a:gd name="T10" fmla="*/ 164 w 164"/>
                <a:gd name="T11" fmla="*/ 120 h 127"/>
                <a:gd name="T12" fmla="*/ 161 w 164"/>
                <a:gd name="T13" fmla="*/ 121 h 127"/>
                <a:gd name="T14" fmla="*/ 152 w 164"/>
                <a:gd name="T15" fmla="*/ 126 h 127"/>
                <a:gd name="T16" fmla="*/ 148 w 164"/>
                <a:gd name="T17" fmla="*/ 127 h 127"/>
                <a:gd name="T18" fmla="*/ 146 w 164"/>
                <a:gd name="T19" fmla="*/ 127 h 127"/>
                <a:gd name="T20" fmla="*/ 142 w 164"/>
                <a:gd name="T21" fmla="*/ 126 h 127"/>
                <a:gd name="T22" fmla="*/ 5 w 164"/>
                <a:gd name="T23" fmla="*/ 56 h 127"/>
                <a:gd name="T24" fmla="*/ 2 w 164"/>
                <a:gd name="T25" fmla="*/ 54 h 127"/>
                <a:gd name="T26" fmla="*/ 1 w 164"/>
                <a:gd name="T27" fmla="*/ 52 h 127"/>
                <a:gd name="T28" fmla="*/ 0 w 164"/>
                <a:gd name="T29" fmla="*/ 48 h 127"/>
                <a:gd name="T30" fmla="*/ 0 w 164"/>
                <a:gd name="T31" fmla="*/ 3 h 127"/>
                <a:gd name="T32" fmla="*/ 0 w 164"/>
                <a:gd name="T33" fmla="*/ 1 h 127"/>
                <a:gd name="T34" fmla="*/ 1 w 164"/>
                <a:gd name="T35" fmla="*/ 0 h 127"/>
                <a:gd name="T36" fmla="*/ 2 w 164"/>
                <a:gd name="T37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4" h="127">
                  <a:moveTo>
                    <a:pt x="2" y="0"/>
                  </a:moveTo>
                  <a:lnTo>
                    <a:pt x="5" y="1"/>
                  </a:lnTo>
                  <a:lnTo>
                    <a:pt x="162" y="116"/>
                  </a:lnTo>
                  <a:lnTo>
                    <a:pt x="164" y="118"/>
                  </a:lnTo>
                  <a:lnTo>
                    <a:pt x="164" y="119"/>
                  </a:lnTo>
                  <a:lnTo>
                    <a:pt x="164" y="120"/>
                  </a:lnTo>
                  <a:lnTo>
                    <a:pt x="161" y="121"/>
                  </a:lnTo>
                  <a:lnTo>
                    <a:pt x="152" y="126"/>
                  </a:lnTo>
                  <a:lnTo>
                    <a:pt x="148" y="127"/>
                  </a:lnTo>
                  <a:lnTo>
                    <a:pt x="146" y="127"/>
                  </a:lnTo>
                  <a:lnTo>
                    <a:pt x="142" y="126"/>
                  </a:lnTo>
                  <a:lnTo>
                    <a:pt x="5" y="56"/>
                  </a:lnTo>
                  <a:lnTo>
                    <a:pt x="2" y="54"/>
                  </a:lnTo>
                  <a:lnTo>
                    <a:pt x="1" y="52"/>
                  </a:lnTo>
                  <a:lnTo>
                    <a:pt x="0" y="48"/>
                  </a:lnTo>
                  <a:lnTo>
                    <a:pt x="0" y="3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17"/>
            <p:cNvSpPr>
              <a:spLocks/>
            </p:cNvSpPr>
            <p:nvPr/>
          </p:nvSpPr>
          <p:spPr bwMode="auto">
            <a:xfrm>
              <a:off x="7189785" y="2372014"/>
              <a:ext cx="520700" cy="844550"/>
            </a:xfrm>
            <a:custGeom>
              <a:avLst/>
              <a:gdLst>
                <a:gd name="T0" fmla="*/ 327 w 328"/>
                <a:gd name="T1" fmla="*/ 0 h 532"/>
                <a:gd name="T2" fmla="*/ 327 w 328"/>
                <a:gd name="T3" fmla="*/ 0 h 532"/>
                <a:gd name="T4" fmla="*/ 328 w 328"/>
                <a:gd name="T5" fmla="*/ 2 h 532"/>
                <a:gd name="T6" fmla="*/ 327 w 328"/>
                <a:gd name="T7" fmla="*/ 3 h 532"/>
                <a:gd name="T8" fmla="*/ 39 w 328"/>
                <a:gd name="T9" fmla="*/ 530 h 532"/>
                <a:gd name="T10" fmla="*/ 38 w 328"/>
                <a:gd name="T11" fmla="*/ 531 h 532"/>
                <a:gd name="T12" fmla="*/ 37 w 328"/>
                <a:gd name="T13" fmla="*/ 532 h 532"/>
                <a:gd name="T14" fmla="*/ 34 w 328"/>
                <a:gd name="T15" fmla="*/ 532 h 532"/>
                <a:gd name="T16" fmla="*/ 32 w 328"/>
                <a:gd name="T17" fmla="*/ 531 h 532"/>
                <a:gd name="T18" fmla="*/ 4 w 328"/>
                <a:gd name="T19" fmla="*/ 510 h 532"/>
                <a:gd name="T20" fmla="*/ 1 w 328"/>
                <a:gd name="T21" fmla="*/ 507 h 532"/>
                <a:gd name="T22" fmla="*/ 0 w 328"/>
                <a:gd name="T23" fmla="*/ 505 h 532"/>
                <a:gd name="T24" fmla="*/ 0 w 328"/>
                <a:gd name="T25" fmla="*/ 502 h 532"/>
                <a:gd name="T26" fmla="*/ 67 w 328"/>
                <a:gd name="T27" fmla="*/ 160 h 532"/>
                <a:gd name="T28" fmla="*/ 68 w 328"/>
                <a:gd name="T29" fmla="*/ 157 h 532"/>
                <a:gd name="T30" fmla="*/ 71 w 328"/>
                <a:gd name="T31" fmla="*/ 154 h 532"/>
                <a:gd name="T32" fmla="*/ 73 w 328"/>
                <a:gd name="T33" fmla="*/ 152 h 532"/>
                <a:gd name="T34" fmla="*/ 325 w 328"/>
                <a:gd name="T35" fmla="*/ 0 h 532"/>
                <a:gd name="T36" fmla="*/ 327 w 328"/>
                <a:gd name="T37" fmla="*/ 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8" h="532">
                  <a:moveTo>
                    <a:pt x="327" y="0"/>
                  </a:moveTo>
                  <a:lnTo>
                    <a:pt x="327" y="0"/>
                  </a:lnTo>
                  <a:lnTo>
                    <a:pt x="328" y="2"/>
                  </a:lnTo>
                  <a:lnTo>
                    <a:pt x="327" y="3"/>
                  </a:lnTo>
                  <a:lnTo>
                    <a:pt x="39" y="530"/>
                  </a:lnTo>
                  <a:lnTo>
                    <a:pt x="38" y="531"/>
                  </a:lnTo>
                  <a:lnTo>
                    <a:pt x="37" y="532"/>
                  </a:lnTo>
                  <a:lnTo>
                    <a:pt x="34" y="532"/>
                  </a:lnTo>
                  <a:lnTo>
                    <a:pt x="32" y="531"/>
                  </a:lnTo>
                  <a:lnTo>
                    <a:pt x="4" y="510"/>
                  </a:lnTo>
                  <a:lnTo>
                    <a:pt x="1" y="507"/>
                  </a:lnTo>
                  <a:lnTo>
                    <a:pt x="0" y="505"/>
                  </a:lnTo>
                  <a:lnTo>
                    <a:pt x="0" y="502"/>
                  </a:lnTo>
                  <a:lnTo>
                    <a:pt x="67" y="160"/>
                  </a:lnTo>
                  <a:lnTo>
                    <a:pt x="68" y="157"/>
                  </a:lnTo>
                  <a:lnTo>
                    <a:pt x="71" y="154"/>
                  </a:lnTo>
                  <a:lnTo>
                    <a:pt x="73" y="152"/>
                  </a:lnTo>
                  <a:lnTo>
                    <a:pt x="325" y="0"/>
                  </a:lnTo>
                  <a:lnTo>
                    <a:pt x="32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auto">
            <a:xfrm>
              <a:off x="7113585" y="2648239"/>
              <a:ext cx="125413" cy="501650"/>
            </a:xfrm>
            <a:custGeom>
              <a:avLst/>
              <a:gdLst>
                <a:gd name="T0" fmla="*/ 76 w 79"/>
                <a:gd name="T1" fmla="*/ 0 h 316"/>
                <a:gd name="T2" fmla="*/ 78 w 79"/>
                <a:gd name="T3" fmla="*/ 0 h 316"/>
                <a:gd name="T4" fmla="*/ 79 w 79"/>
                <a:gd name="T5" fmla="*/ 2 h 316"/>
                <a:gd name="T6" fmla="*/ 79 w 79"/>
                <a:gd name="T7" fmla="*/ 4 h 316"/>
                <a:gd name="T8" fmla="*/ 29 w 79"/>
                <a:gd name="T9" fmla="*/ 313 h 316"/>
                <a:gd name="T10" fmla="*/ 28 w 79"/>
                <a:gd name="T11" fmla="*/ 315 h 316"/>
                <a:gd name="T12" fmla="*/ 27 w 79"/>
                <a:gd name="T13" fmla="*/ 316 h 316"/>
                <a:gd name="T14" fmla="*/ 26 w 79"/>
                <a:gd name="T15" fmla="*/ 316 h 316"/>
                <a:gd name="T16" fmla="*/ 24 w 79"/>
                <a:gd name="T17" fmla="*/ 316 h 316"/>
                <a:gd name="T18" fmla="*/ 5 w 79"/>
                <a:gd name="T19" fmla="*/ 302 h 316"/>
                <a:gd name="T20" fmla="*/ 2 w 79"/>
                <a:gd name="T21" fmla="*/ 299 h 316"/>
                <a:gd name="T22" fmla="*/ 0 w 79"/>
                <a:gd name="T23" fmla="*/ 296 h 316"/>
                <a:gd name="T24" fmla="*/ 0 w 79"/>
                <a:gd name="T25" fmla="*/ 292 h 316"/>
                <a:gd name="T26" fmla="*/ 0 w 79"/>
                <a:gd name="T27" fmla="*/ 62 h 316"/>
                <a:gd name="T28" fmla="*/ 0 w 79"/>
                <a:gd name="T29" fmla="*/ 58 h 316"/>
                <a:gd name="T30" fmla="*/ 2 w 79"/>
                <a:gd name="T31" fmla="*/ 55 h 316"/>
                <a:gd name="T32" fmla="*/ 5 w 79"/>
                <a:gd name="T33" fmla="*/ 52 h 316"/>
                <a:gd name="T34" fmla="*/ 75 w 79"/>
                <a:gd name="T35" fmla="*/ 2 h 316"/>
                <a:gd name="T36" fmla="*/ 76 w 79"/>
                <a:gd name="T37" fmla="*/ 0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9" h="316">
                  <a:moveTo>
                    <a:pt x="76" y="0"/>
                  </a:moveTo>
                  <a:lnTo>
                    <a:pt x="78" y="0"/>
                  </a:lnTo>
                  <a:lnTo>
                    <a:pt x="79" y="2"/>
                  </a:lnTo>
                  <a:lnTo>
                    <a:pt x="79" y="4"/>
                  </a:lnTo>
                  <a:lnTo>
                    <a:pt x="29" y="313"/>
                  </a:lnTo>
                  <a:lnTo>
                    <a:pt x="28" y="315"/>
                  </a:lnTo>
                  <a:lnTo>
                    <a:pt x="27" y="316"/>
                  </a:lnTo>
                  <a:lnTo>
                    <a:pt x="26" y="316"/>
                  </a:lnTo>
                  <a:lnTo>
                    <a:pt x="24" y="316"/>
                  </a:lnTo>
                  <a:lnTo>
                    <a:pt x="5" y="302"/>
                  </a:lnTo>
                  <a:lnTo>
                    <a:pt x="2" y="299"/>
                  </a:lnTo>
                  <a:lnTo>
                    <a:pt x="0" y="296"/>
                  </a:lnTo>
                  <a:lnTo>
                    <a:pt x="0" y="292"/>
                  </a:lnTo>
                  <a:lnTo>
                    <a:pt x="0" y="62"/>
                  </a:lnTo>
                  <a:lnTo>
                    <a:pt x="0" y="58"/>
                  </a:lnTo>
                  <a:lnTo>
                    <a:pt x="2" y="55"/>
                  </a:lnTo>
                  <a:lnTo>
                    <a:pt x="5" y="52"/>
                  </a:lnTo>
                  <a:lnTo>
                    <a:pt x="75" y="2"/>
                  </a:lnTo>
                  <a:lnTo>
                    <a:pt x="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Freeform 19"/>
            <p:cNvSpPr>
              <a:spLocks/>
            </p:cNvSpPr>
            <p:nvPr/>
          </p:nvSpPr>
          <p:spPr bwMode="auto">
            <a:xfrm>
              <a:off x="7281860" y="2711739"/>
              <a:ext cx="393700" cy="571500"/>
            </a:xfrm>
            <a:custGeom>
              <a:avLst/>
              <a:gdLst>
                <a:gd name="T0" fmla="*/ 195 w 248"/>
                <a:gd name="T1" fmla="*/ 0 h 360"/>
                <a:gd name="T2" fmla="*/ 196 w 248"/>
                <a:gd name="T3" fmla="*/ 2 h 360"/>
                <a:gd name="T4" fmla="*/ 198 w 248"/>
                <a:gd name="T5" fmla="*/ 3 h 360"/>
                <a:gd name="T6" fmla="*/ 248 w 248"/>
                <a:gd name="T7" fmla="*/ 176 h 360"/>
                <a:gd name="T8" fmla="*/ 248 w 248"/>
                <a:gd name="T9" fmla="*/ 179 h 360"/>
                <a:gd name="T10" fmla="*/ 247 w 248"/>
                <a:gd name="T11" fmla="*/ 183 h 360"/>
                <a:gd name="T12" fmla="*/ 245 w 248"/>
                <a:gd name="T13" fmla="*/ 185 h 360"/>
                <a:gd name="T14" fmla="*/ 41 w 248"/>
                <a:gd name="T15" fmla="*/ 358 h 360"/>
                <a:gd name="T16" fmla="*/ 38 w 248"/>
                <a:gd name="T17" fmla="*/ 360 h 360"/>
                <a:gd name="T18" fmla="*/ 35 w 248"/>
                <a:gd name="T19" fmla="*/ 360 h 360"/>
                <a:gd name="T20" fmla="*/ 32 w 248"/>
                <a:gd name="T21" fmla="*/ 359 h 360"/>
                <a:gd name="T22" fmla="*/ 2 w 248"/>
                <a:gd name="T23" fmla="*/ 338 h 360"/>
                <a:gd name="T24" fmla="*/ 1 w 248"/>
                <a:gd name="T25" fmla="*/ 336 h 360"/>
                <a:gd name="T26" fmla="*/ 0 w 248"/>
                <a:gd name="T27" fmla="*/ 332 h 360"/>
                <a:gd name="T28" fmla="*/ 1 w 248"/>
                <a:gd name="T29" fmla="*/ 330 h 360"/>
                <a:gd name="T30" fmla="*/ 193 w 248"/>
                <a:gd name="T31" fmla="*/ 3 h 360"/>
                <a:gd name="T32" fmla="*/ 194 w 248"/>
                <a:gd name="T33" fmla="*/ 2 h 360"/>
                <a:gd name="T34" fmla="*/ 195 w 248"/>
                <a:gd name="T35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8" h="360">
                  <a:moveTo>
                    <a:pt x="195" y="0"/>
                  </a:moveTo>
                  <a:lnTo>
                    <a:pt x="196" y="2"/>
                  </a:lnTo>
                  <a:lnTo>
                    <a:pt x="198" y="3"/>
                  </a:lnTo>
                  <a:lnTo>
                    <a:pt x="248" y="176"/>
                  </a:lnTo>
                  <a:lnTo>
                    <a:pt x="248" y="179"/>
                  </a:lnTo>
                  <a:lnTo>
                    <a:pt x="247" y="183"/>
                  </a:lnTo>
                  <a:lnTo>
                    <a:pt x="245" y="185"/>
                  </a:lnTo>
                  <a:lnTo>
                    <a:pt x="41" y="358"/>
                  </a:lnTo>
                  <a:lnTo>
                    <a:pt x="38" y="360"/>
                  </a:lnTo>
                  <a:lnTo>
                    <a:pt x="35" y="360"/>
                  </a:lnTo>
                  <a:lnTo>
                    <a:pt x="32" y="359"/>
                  </a:lnTo>
                  <a:lnTo>
                    <a:pt x="2" y="338"/>
                  </a:lnTo>
                  <a:lnTo>
                    <a:pt x="1" y="336"/>
                  </a:lnTo>
                  <a:lnTo>
                    <a:pt x="0" y="332"/>
                  </a:lnTo>
                  <a:lnTo>
                    <a:pt x="1" y="330"/>
                  </a:lnTo>
                  <a:lnTo>
                    <a:pt x="193" y="3"/>
                  </a:lnTo>
                  <a:lnTo>
                    <a:pt x="194" y="2"/>
                  </a:lnTo>
                  <a:lnTo>
                    <a:pt x="19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Freeform 20"/>
            <p:cNvSpPr>
              <a:spLocks/>
            </p:cNvSpPr>
            <p:nvPr/>
          </p:nvSpPr>
          <p:spPr bwMode="auto">
            <a:xfrm>
              <a:off x="7373935" y="3087977"/>
              <a:ext cx="300038" cy="252413"/>
            </a:xfrm>
            <a:custGeom>
              <a:avLst/>
              <a:gdLst>
                <a:gd name="T0" fmla="*/ 176 w 189"/>
                <a:gd name="T1" fmla="*/ 0 h 159"/>
                <a:gd name="T2" fmla="*/ 178 w 189"/>
                <a:gd name="T3" fmla="*/ 0 h 159"/>
                <a:gd name="T4" fmla="*/ 180 w 189"/>
                <a:gd name="T5" fmla="*/ 1 h 159"/>
                <a:gd name="T6" fmla="*/ 181 w 189"/>
                <a:gd name="T7" fmla="*/ 3 h 159"/>
                <a:gd name="T8" fmla="*/ 189 w 189"/>
                <a:gd name="T9" fmla="*/ 86 h 159"/>
                <a:gd name="T10" fmla="*/ 189 w 189"/>
                <a:gd name="T11" fmla="*/ 88 h 159"/>
                <a:gd name="T12" fmla="*/ 188 w 189"/>
                <a:gd name="T13" fmla="*/ 91 h 159"/>
                <a:gd name="T14" fmla="*/ 185 w 189"/>
                <a:gd name="T15" fmla="*/ 93 h 159"/>
                <a:gd name="T16" fmla="*/ 31 w 189"/>
                <a:gd name="T17" fmla="*/ 158 h 159"/>
                <a:gd name="T18" fmla="*/ 28 w 189"/>
                <a:gd name="T19" fmla="*/ 159 h 159"/>
                <a:gd name="T20" fmla="*/ 25 w 189"/>
                <a:gd name="T21" fmla="*/ 158 h 159"/>
                <a:gd name="T22" fmla="*/ 22 w 189"/>
                <a:gd name="T23" fmla="*/ 156 h 159"/>
                <a:gd name="T24" fmla="*/ 2 w 189"/>
                <a:gd name="T25" fmla="*/ 142 h 159"/>
                <a:gd name="T26" fmla="*/ 1 w 189"/>
                <a:gd name="T27" fmla="*/ 140 h 159"/>
                <a:gd name="T28" fmla="*/ 0 w 189"/>
                <a:gd name="T29" fmla="*/ 138 h 159"/>
                <a:gd name="T30" fmla="*/ 2 w 189"/>
                <a:gd name="T31" fmla="*/ 135 h 159"/>
                <a:gd name="T32" fmla="*/ 175 w 189"/>
                <a:gd name="T33" fmla="*/ 1 h 159"/>
                <a:gd name="T34" fmla="*/ 176 w 189"/>
                <a:gd name="T35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9" h="159">
                  <a:moveTo>
                    <a:pt x="176" y="0"/>
                  </a:moveTo>
                  <a:lnTo>
                    <a:pt x="178" y="0"/>
                  </a:lnTo>
                  <a:lnTo>
                    <a:pt x="180" y="1"/>
                  </a:lnTo>
                  <a:lnTo>
                    <a:pt x="181" y="3"/>
                  </a:lnTo>
                  <a:lnTo>
                    <a:pt x="189" y="86"/>
                  </a:lnTo>
                  <a:lnTo>
                    <a:pt x="189" y="88"/>
                  </a:lnTo>
                  <a:lnTo>
                    <a:pt x="188" y="91"/>
                  </a:lnTo>
                  <a:lnTo>
                    <a:pt x="185" y="93"/>
                  </a:lnTo>
                  <a:lnTo>
                    <a:pt x="31" y="158"/>
                  </a:lnTo>
                  <a:lnTo>
                    <a:pt x="28" y="159"/>
                  </a:lnTo>
                  <a:lnTo>
                    <a:pt x="25" y="158"/>
                  </a:lnTo>
                  <a:lnTo>
                    <a:pt x="22" y="156"/>
                  </a:lnTo>
                  <a:lnTo>
                    <a:pt x="2" y="142"/>
                  </a:lnTo>
                  <a:lnTo>
                    <a:pt x="1" y="140"/>
                  </a:lnTo>
                  <a:lnTo>
                    <a:pt x="0" y="138"/>
                  </a:lnTo>
                  <a:lnTo>
                    <a:pt x="2" y="135"/>
                  </a:lnTo>
                  <a:lnTo>
                    <a:pt x="175" y="1"/>
                  </a:lnTo>
                  <a:lnTo>
                    <a:pt x="1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0" name="Rectangle 19"/>
          <p:cNvSpPr/>
          <p:nvPr userDrawn="1"/>
        </p:nvSpPr>
        <p:spPr>
          <a:xfrm>
            <a:off x="7471255" y="3075562"/>
            <a:ext cx="23461" cy="7068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 userDrawn="1"/>
        </p:nvSpPr>
        <p:spPr>
          <a:xfrm>
            <a:off x="4076026" y="3228945"/>
            <a:ext cx="31085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СПАСИБО ЗА ВНИМАНИЕ</a:t>
            </a:r>
          </a:p>
        </p:txBody>
      </p:sp>
      <p:sp>
        <p:nvSpPr>
          <p:cNvPr id="26" name="Rectangle 25"/>
          <p:cNvSpPr/>
          <p:nvPr userDrawn="1"/>
        </p:nvSpPr>
        <p:spPr>
          <a:xfrm rot="5400000">
            <a:off x="-29892" y="2465205"/>
            <a:ext cx="435621" cy="375839"/>
          </a:xfrm>
          <a:prstGeom prst="rect">
            <a:avLst/>
          </a:prstGeom>
          <a:solidFill>
            <a:srgbClr val="005D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7" name="Rectangle 26"/>
          <p:cNvSpPr/>
          <p:nvPr userDrawn="1"/>
        </p:nvSpPr>
        <p:spPr>
          <a:xfrm rot="5400000">
            <a:off x="145355" y="2807210"/>
            <a:ext cx="435621" cy="726332"/>
          </a:xfrm>
          <a:prstGeom prst="rect">
            <a:avLst/>
          </a:prstGeom>
          <a:solidFill>
            <a:srgbClr val="2D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8" name="Rectangle 27"/>
          <p:cNvSpPr/>
          <p:nvPr userDrawn="1"/>
        </p:nvSpPr>
        <p:spPr>
          <a:xfrm rot="5400000">
            <a:off x="4585" y="3465231"/>
            <a:ext cx="435621" cy="444792"/>
          </a:xfrm>
          <a:prstGeom prst="rect">
            <a:avLst/>
          </a:prstGeom>
          <a:solidFill>
            <a:srgbClr val="5B9B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9" name="Rectangle 28"/>
          <p:cNvSpPr/>
          <p:nvPr userDrawn="1"/>
        </p:nvSpPr>
        <p:spPr>
          <a:xfrm rot="5400000">
            <a:off x="-87777" y="4074843"/>
            <a:ext cx="435621" cy="260069"/>
          </a:xfrm>
          <a:prstGeom prst="rect">
            <a:avLst/>
          </a:prstGeom>
          <a:solidFill>
            <a:srgbClr val="9DC4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133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68796" y="189391"/>
            <a:ext cx="9286614" cy="586405"/>
          </a:xfrm>
          <a:prstGeom prst="rect">
            <a:avLst/>
          </a:prstGeom>
        </p:spPr>
        <p:txBody>
          <a:bodyPr anchor="ctr"/>
          <a:lstStyle>
            <a:lvl1pPr>
              <a:defRPr sz="1999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72673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854298" cy="685800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3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cubicBezTo>
                  <a:pt x="1" y="6667"/>
                  <a:pt x="2" y="3333"/>
                  <a:pt x="3" y="0"/>
                </a:cubicBezTo>
                <a:lnTo>
                  <a:pt x="10000" y="0"/>
                </a:lnTo>
                <a:lnTo>
                  <a:pt x="8000" y="10000"/>
                </a:lnTo>
                <a:lnTo>
                  <a:pt x="0" y="10000"/>
                </a:lnTo>
                <a:close/>
              </a:path>
            </a:pathLst>
          </a:custGeom>
        </p:spPr>
        <p:txBody>
          <a:bodyPr/>
          <a:lstStyle/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68796" y="189391"/>
            <a:ext cx="9286614" cy="586405"/>
          </a:xfrm>
          <a:prstGeom prst="rect">
            <a:avLst/>
          </a:prstGeom>
        </p:spPr>
        <p:txBody>
          <a:bodyPr anchor="ctr"/>
          <a:lstStyle>
            <a:lvl1pPr>
              <a:defRPr sz="1999"/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9394201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68796" y="189391"/>
            <a:ext cx="9286614" cy="586405"/>
          </a:xfrm>
          <a:prstGeom prst="rect">
            <a:avLst/>
          </a:prstGeom>
        </p:spPr>
        <p:txBody>
          <a:bodyPr anchor="ctr"/>
          <a:lstStyle>
            <a:lvl1pPr>
              <a:defRPr sz="199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6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  <a:solidFill>
            <a:srgbClr val="BFBFBF"/>
          </a:solidFill>
          <a:ln w="44450" cap="sq" cmpd="sng" algn="ctr">
            <a:noFill/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indent="0" algn="l" rtl="0" eaLnBrk="1" latinLnBrk="0" hangingPunct="1">
              <a:buNone/>
              <a:defRPr sz="3799"/>
            </a:lvl1pPr>
          </a:lstStyle>
          <a:p>
            <a:pPr marL="0" algn="l" rtl="0" eaLnBrk="1" latinLnBrk="0" hangingPunct="1"/>
            <a:r>
              <a:rPr kumimoji="0" lang="ru-RU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7684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68796" y="189391"/>
            <a:ext cx="9286614" cy="586405"/>
          </a:xfrm>
          <a:prstGeom prst="rect">
            <a:avLst/>
          </a:prstGeom>
        </p:spPr>
        <p:txBody>
          <a:bodyPr anchor="ctr"/>
          <a:lstStyle>
            <a:lvl1pPr>
              <a:defRPr sz="1999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708650" y="1287462"/>
            <a:ext cx="5661025" cy="3830638"/>
          </a:xfrm>
          <a:custGeom>
            <a:avLst/>
            <a:gdLst>
              <a:gd name="connsiteX0" fmla="*/ 0 w 3556000"/>
              <a:gd name="connsiteY0" fmla="*/ 0 h 2249488"/>
              <a:gd name="connsiteX1" fmla="*/ 3556000 w 3556000"/>
              <a:gd name="connsiteY1" fmla="*/ 0 h 2249488"/>
              <a:gd name="connsiteX2" fmla="*/ 3556000 w 3556000"/>
              <a:gd name="connsiteY2" fmla="*/ 2249488 h 2249488"/>
              <a:gd name="connsiteX3" fmla="*/ 0 w 3556000"/>
              <a:gd name="connsiteY3" fmla="*/ 2249488 h 2249488"/>
              <a:gd name="connsiteX4" fmla="*/ 0 w 3556000"/>
              <a:gd name="connsiteY4" fmla="*/ 0 h 2249488"/>
              <a:gd name="connsiteX0" fmla="*/ 0 w 3598863"/>
              <a:gd name="connsiteY0" fmla="*/ 0 h 2459038"/>
              <a:gd name="connsiteX1" fmla="*/ 3598863 w 3598863"/>
              <a:gd name="connsiteY1" fmla="*/ 209550 h 2459038"/>
              <a:gd name="connsiteX2" fmla="*/ 3598863 w 3598863"/>
              <a:gd name="connsiteY2" fmla="*/ 2459038 h 2459038"/>
              <a:gd name="connsiteX3" fmla="*/ 42863 w 3598863"/>
              <a:gd name="connsiteY3" fmla="*/ 2459038 h 2459038"/>
              <a:gd name="connsiteX4" fmla="*/ 0 w 3598863"/>
              <a:gd name="connsiteY4" fmla="*/ 0 h 2459038"/>
              <a:gd name="connsiteX0" fmla="*/ 0 w 4070350"/>
              <a:gd name="connsiteY0" fmla="*/ 242888 h 2701926"/>
              <a:gd name="connsiteX1" fmla="*/ 4070350 w 4070350"/>
              <a:gd name="connsiteY1" fmla="*/ 0 h 2701926"/>
              <a:gd name="connsiteX2" fmla="*/ 3598863 w 4070350"/>
              <a:gd name="connsiteY2" fmla="*/ 2701926 h 2701926"/>
              <a:gd name="connsiteX3" fmla="*/ 42863 w 4070350"/>
              <a:gd name="connsiteY3" fmla="*/ 2701926 h 2701926"/>
              <a:gd name="connsiteX4" fmla="*/ 0 w 4070350"/>
              <a:gd name="connsiteY4" fmla="*/ 242888 h 2701926"/>
              <a:gd name="connsiteX0" fmla="*/ 0 w 4822825"/>
              <a:gd name="connsiteY0" fmla="*/ 709613 h 3168651"/>
              <a:gd name="connsiteX1" fmla="*/ 4822825 w 4822825"/>
              <a:gd name="connsiteY1" fmla="*/ 0 h 3168651"/>
              <a:gd name="connsiteX2" fmla="*/ 3598863 w 4822825"/>
              <a:gd name="connsiteY2" fmla="*/ 3168651 h 3168651"/>
              <a:gd name="connsiteX3" fmla="*/ 42863 w 4822825"/>
              <a:gd name="connsiteY3" fmla="*/ 3168651 h 3168651"/>
              <a:gd name="connsiteX4" fmla="*/ 0 w 4822825"/>
              <a:gd name="connsiteY4" fmla="*/ 709613 h 3168651"/>
              <a:gd name="connsiteX0" fmla="*/ 0 w 4822825"/>
              <a:gd name="connsiteY0" fmla="*/ 709613 h 3759201"/>
              <a:gd name="connsiteX1" fmla="*/ 4822825 w 4822825"/>
              <a:gd name="connsiteY1" fmla="*/ 0 h 3759201"/>
              <a:gd name="connsiteX2" fmla="*/ 4065588 w 4822825"/>
              <a:gd name="connsiteY2" fmla="*/ 3759201 h 3759201"/>
              <a:gd name="connsiteX3" fmla="*/ 42863 w 4822825"/>
              <a:gd name="connsiteY3" fmla="*/ 3168651 h 3759201"/>
              <a:gd name="connsiteX4" fmla="*/ 0 w 4822825"/>
              <a:gd name="connsiteY4" fmla="*/ 709613 h 3759201"/>
              <a:gd name="connsiteX0" fmla="*/ 838200 w 5661025"/>
              <a:gd name="connsiteY0" fmla="*/ 709613 h 3830638"/>
              <a:gd name="connsiteX1" fmla="*/ 5661025 w 5661025"/>
              <a:gd name="connsiteY1" fmla="*/ 0 h 3830638"/>
              <a:gd name="connsiteX2" fmla="*/ 4903788 w 5661025"/>
              <a:gd name="connsiteY2" fmla="*/ 3759201 h 3830638"/>
              <a:gd name="connsiteX3" fmla="*/ 0 w 5661025"/>
              <a:gd name="connsiteY3" fmla="*/ 3830638 h 3830638"/>
              <a:gd name="connsiteX4" fmla="*/ 838200 w 5661025"/>
              <a:gd name="connsiteY4" fmla="*/ 709613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61025" h="3830638">
                <a:moveTo>
                  <a:pt x="838200" y="709613"/>
                </a:moveTo>
                <a:lnTo>
                  <a:pt x="5661025" y="0"/>
                </a:lnTo>
                <a:lnTo>
                  <a:pt x="4903788" y="3759201"/>
                </a:lnTo>
                <a:lnTo>
                  <a:pt x="0" y="3830638"/>
                </a:lnTo>
                <a:lnTo>
                  <a:pt x="838200" y="709613"/>
                </a:lnTo>
                <a:close/>
              </a:path>
            </a:pathLst>
          </a:custGeom>
        </p:spPr>
        <p:txBody>
          <a:bodyPr/>
          <a:lstStyle/>
          <a:p>
            <a:r>
              <a:rPr lang="ru-RU"/>
              <a:t>Вставка рисунка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098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854298" cy="685800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3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cubicBezTo>
                  <a:pt x="1" y="6667"/>
                  <a:pt x="2" y="3333"/>
                  <a:pt x="3" y="0"/>
                </a:cubicBezTo>
                <a:lnTo>
                  <a:pt x="10000" y="0"/>
                </a:lnTo>
                <a:lnTo>
                  <a:pt x="8000" y="10000"/>
                </a:lnTo>
                <a:lnTo>
                  <a:pt x="0" y="10000"/>
                </a:lnTo>
                <a:close/>
              </a:path>
            </a:pathLst>
          </a:custGeom>
        </p:spPr>
        <p:txBody>
          <a:bodyPr/>
          <a:lstStyle/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68796" y="189391"/>
            <a:ext cx="9286614" cy="586405"/>
          </a:xfrm>
          <a:prstGeom prst="rect">
            <a:avLst/>
          </a:prstGeom>
        </p:spPr>
        <p:txBody>
          <a:bodyPr anchor="ctr"/>
          <a:lstStyle>
            <a:lvl1pPr>
              <a:defRPr sz="1999"/>
            </a:lvl1pPr>
          </a:lstStyle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055891" y="3490210"/>
            <a:ext cx="6309207" cy="3026439"/>
          </a:xfrm>
          <a:custGeom>
            <a:avLst/>
            <a:gdLst>
              <a:gd name="connsiteX0" fmla="*/ 0 w 3556000"/>
              <a:gd name="connsiteY0" fmla="*/ 0 h 2249488"/>
              <a:gd name="connsiteX1" fmla="*/ 3556000 w 3556000"/>
              <a:gd name="connsiteY1" fmla="*/ 0 h 2249488"/>
              <a:gd name="connsiteX2" fmla="*/ 3556000 w 3556000"/>
              <a:gd name="connsiteY2" fmla="*/ 2249488 h 2249488"/>
              <a:gd name="connsiteX3" fmla="*/ 0 w 3556000"/>
              <a:gd name="connsiteY3" fmla="*/ 2249488 h 2249488"/>
              <a:gd name="connsiteX4" fmla="*/ 0 w 3556000"/>
              <a:gd name="connsiteY4" fmla="*/ 0 h 2249488"/>
              <a:gd name="connsiteX0" fmla="*/ 0 w 3598863"/>
              <a:gd name="connsiteY0" fmla="*/ 0 h 2459038"/>
              <a:gd name="connsiteX1" fmla="*/ 3598863 w 3598863"/>
              <a:gd name="connsiteY1" fmla="*/ 209550 h 2459038"/>
              <a:gd name="connsiteX2" fmla="*/ 3598863 w 3598863"/>
              <a:gd name="connsiteY2" fmla="*/ 2459038 h 2459038"/>
              <a:gd name="connsiteX3" fmla="*/ 42863 w 3598863"/>
              <a:gd name="connsiteY3" fmla="*/ 2459038 h 2459038"/>
              <a:gd name="connsiteX4" fmla="*/ 0 w 3598863"/>
              <a:gd name="connsiteY4" fmla="*/ 0 h 2459038"/>
              <a:gd name="connsiteX0" fmla="*/ 0 w 4070350"/>
              <a:gd name="connsiteY0" fmla="*/ 242888 h 2701926"/>
              <a:gd name="connsiteX1" fmla="*/ 4070350 w 4070350"/>
              <a:gd name="connsiteY1" fmla="*/ 0 h 2701926"/>
              <a:gd name="connsiteX2" fmla="*/ 3598863 w 4070350"/>
              <a:gd name="connsiteY2" fmla="*/ 2701926 h 2701926"/>
              <a:gd name="connsiteX3" fmla="*/ 42863 w 4070350"/>
              <a:gd name="connsiteY3" fmla="*/ 2701926 h 2701926"/>
              <a:gd name="connsiteX4" fmla="*/ 0 w 4070350"/>
              <a:gd name="connsiteY4" fmla="*/ 242888 h 2701926"/>
              <a:gd name="connsiteX0" fmla="*/ 0 w 4822825"/>
              <a:gd name="connsiteY0" fmla="*/ 709613 h 3168651"/>
              <a:gd name="connsiteX1" fmla="*/ 4822825 w 4822825"/>
              <a:gd name="connsiteY1" fmla="*/ 0 h 3168651"/>
              <a:gd name="connsiteX2" fmla="*/ 3598863 w 4822825"/>
              <a:gd name="connsiteY2" fmla="*/ 3168651 h 3168651"/>
              <a:gd name="connsiteX3" fmla="*/ 42863 w 4822825"/>
              <a:gd name="connsiteY3" fmla="*/ 3168651 h 3168651"/>
              <a:gd name="connsiteX4" fmla="*/ 0 w 4822825"/>
              <a:gd name="connsiteY4" fmla="*/ 709613 h 3168651"/>
              <a:gd name="connsiteX0" fmla="*/ 0 w 4822825"/>
              <a:gd name="connsiteY0" fmla="*/ 709613 h 3759201"/>
              <a:gd name="connsiteX1" fmla="*/ 4822825 w 4822825"/>
              <a:gd name="connsiteY1" fmla="*/ 0 h 3759201"/>
              <a:gd name="connsiteX2" fmla="*/ 4065588 w 4822825"/>
              <a:gd name="connsiteY2" fmla="*/ 3759201 h 3759201"/>
              <a:gd name="connsiteX3" fmla="*/ 42863 w 4822825"/>
              <a:gd name="connsiteY3" fmla="*/ 3168651 h 3759201"/>
              <a:gd name="connsiteX4" fmla="*/ 0 w 4822825"/>
              <a:gd name="connsiteY4" fmla="*/ 709613 h 3759201"/>
              <a:gd name="connsiteX0" fmla="*/ 838200 w 5661025"/>
              <a:gd name="connsiteY0" fmla="*/ 709613 h 3830638"/>
              <a:gd name="connsiteX1" fmla="*/ 5661025 w 5661025"/>
              <a:gd name="connsiteY1" fmla="*/ 0 h 3830638"/>
              <a:gd name="connsiteX2" fmla="*/ 4903788 w 5661025"/>
              <a:gd name="connsiteY2" fmla="*/ 3759201 h 3830638"/>
              <a:gd name="connsiteX3" fmla="*/ 0 w 5661025"/>
              <a:gd name="connsiteY3" fmla="*/ 3830638 h 3830638"/>
              <a:gd name="connsiteX4" fmla="*/ 838200 w 5661025"/>
              <a:gd name="connsiteY4" fmla="*/ 709613 h 3830638"/>
              <a:gd name="connsiteX0" fmla="*/ 838200 w 5661025"/>
              <a:gd name="connsiteY0" fmla="*/ 709613 h 5194462"/>
              <a:gd name="connsiteX1" fmla="*/ 5661025 w 5661025"/>
              <a:gd name="connsiteY1" fmla="*/ 0 h 5194462"/>
              <a:gd name="connsiteX2" fmla="*/ 3040264 w 5661025"/>
              <a:gd name="connsiteY2" fmla="*/ 5194462 h 5194462"/>
              <a:gd name="connsiteX3" fmla="*/ 0 w 5661025"/>
              <a:gd name="connsiteY3" fmla="*/ 3830638 h 5194462"/>
              <a:gd name="connsiteX4" fmla="*/ 838200 w 5661025"/>
              <a:gd name="connsiteY4" fmla="*/ 709613 h 5194462"/>
              <a:gd name="connsiteX0" fmla="*/ 479385 w 5302210"/>
              <a:gd name="connsiteY0" fmla="*/ 709613 h 5194462"/>
              <a:gd name="connsiteX1" fmla="*/ 5302210 w 5302210"/>
              <a:gd name="connsiteY1" fmla="*/ 0 h 5194462"/>
              <a:gd name="connsiteX2" fmla="*/ 2681449 w 5302210"/>
              <a:gd name="connsiteY2" fmla="*/ 5194462 h 5194462"/>
              <a:gd name="connsiteX3" fmla="*/ 0 w 5302210"/>
              <a:gd name="connsiteY3" fmla="*/ 3923236 h 5194462"/>
              <a:gd name="connsiteX4" fmla="*/ 479385 w 5302210"/>
              <a:gd name="connsiteY4" fmla="*/ 709613 h 5194462"/>
              <a:gd name="connsiteX0" fmla="*/ 479385 w 6274483"/>
              <a:gd name="connsiteY0" fmla="*/ 0 h 4484849"/>
              <a:gd name="connsiteX1" fmla="*/ 6274483 w 6274483"/>
              <a:gd name="connsiteY1" fmla="*/ 2542873 h 4484849"/>
              <a:gd name="connsiteX2" fmla="*/ 2681449 w 6274483"/>
              <a:gd name="connsiteY2" fmla="*/ 4484849 h 4484849"/>
              <a:gd name="connsiteX3" fmla="*/ 0 w 6274483"/>
              <a:gd name="connsiteY3" fmla="*/ 3213623 h 4484849"/>
              <a:gd name="connsiteX4" fmla="*/ 479385 w 6274483"/>
              <a:gd name="connsiteY4" fmla="*/ 0 h 4484849"/>
              <a:gd name="connsiteX0" fmla="*/ 3523527 w 6274483"/>
              <a:gd name="connsiteY0" fmla="*/ 0 h 2991715"/>
              <a:gd name="connsiteX1" fmla="*/ 6274483 w 6274483"/>
              <a:gd name="connsiteY1" fmla="*/ 1049739 h 2991715"/>
              <a:gd name="connsiteX2" fmla="*/ 2681449 w 6274483"/>
              <a:gd name="connsiteY2" fmla="*/ 2991715 h 2991715"/>
              <a:gd name="connsiteX3" fmla="*/ 0 w 6274483"/>
              <a:gd name="connsiteY3" fmla="*/ 1720489 h 2991715"/>
              <a:gd name="connsiteX4" fmla="*/ 3523527 w 6274483"/>
              <a:gd name="connsiteY4" fmla="*/ 0 h 2991715"/>
              <a:gd name="connsiteX0" fmla="*/ 3523527 w 6274483"/>
              <a:gd name="connsiteY0" fmla="*/ 0 h 3014864"/>
              <a:gd name="connsiteX1" fmla="*/ 6274483 w 6274483"/>
              <a:gd name="connsiteY1" fmla="*/ 1049739 h 3014864"/>
              <a:gd name="connsiteX2" fmla="*/ 2693024 w 6274483"/>
              <a:gd name="connsiteY2" fmla="*/ 3014864 h 3014864"/>
              <a:gd name="connsiteX3" fmla="*/ 0 w 6274483"/>
              <a:gd name="connsiteY3" fmla="*/ 1720489 h 3014864"/>
              <a:gd name="connsiteX4" fmla="*/ 3523527 w 6274483"/>
              <a:gd name="connsiteY4" fmla="*/ 0 h 3014864"/>
              <a:gd name="connsiteX0" fmla="*/ 3535102 w 6286058"/>
              <a:gd name="connsiteY0" fmla="*/ 0 h 3014864"/>
              <a:gd name="connsiteX1" fmla="*/ 6286058 w 6286058"/>
              <a:gd name="connsiteY1" fmla="*/ 1049739 h 3014864"/>
              <a:gd name="connsiteX2" fmla="*/ 2704599 w 6286058"/>
              <a:gd name="connsiteY2" fmla="*/ 3014864 h 3014864"/>
              <a:gd name="connsiteX3" fmla="*/ 0 w 6286058"/>
              <a:gd name="connsiteY3" fmla="*/ 1697340 h 3014864"/>
              <a:gd name="connsiteX4" fmla="*/ 3535102 w 6286058"/>
              <a:gd name="connsiteY4" fmla="*/ 0 h 3014864"/>
              <a:gd name="connsiteX0" fmla="*/ 3535102 w 6286058"/>
              <a:gd name="connsiteY0" fmla="*/ 0 h 3014864"/>
              <a:gd name="connsiteX1" fmla="*/ 6286058 w 6286058"/>
              <a:gd name="connsiteY1" fmla="*/ 1049739 h 3014864"/>
              <a:gd name="connsiteX2" fmla="*/ 2704599 w 6286058"/>
              <a:gd name="connsiteY2" fmla="*/ 3014864 h 3014864"/>
              <a:gd name="connsiteX3" fmla="*/ 0 w 6286058"/>
              <a:gd name="connsiteY3" fmla="*/ 1732064 h 3014864"/>
              <a:gd name="connsiteX4" fmla="*/ 3535102 w 6286058"/>
              <a:gd name="connsiteY4" fmla="*/ 0 h 3014864"/>
              <a:gd name="connsiteX0" fmla="*/ 3535102 w 6286058"/>
              <a:gd name="connsiteY0" fmla="*/ 0 h 3026439"/>
              <a:gd name="connsiteX1" fmla="*/ 6286058 w 6286058"/>
              <a:gd name="connsiteY1" fmla="*/ 1049739 h 3026439"/>
              <a:gd name="connsiteX2" fmla="*/ 2750898 w 6286058"/>
              <a:gd name="connsiteY2" fmla="*/ 3026439 h 3026439"/>
              <a:gd name="connsiteX3" fmla="*/ 0 w 6286058"/>
              <a:gd name="connsiteY3" fmla="*/ 1732064 h 3026439"/>
              <a:gd name="connsiteX4" fmla="*/ 3535102 w 6286058"/>
              <a:gd name="connsiteY4" fmla="*/ 0 h 3026439"/>
              <a:gd name="connsiteX0" fmla="*/ 3535102 w 6309207"/>
              <a:gd name="connsiteY0" fmla="*/ 0 h 3026439"/>
              <a:gd name="connsiteX1" fmla="*/ 6309207 w 6309207"/>
              <a:gd name="connsiteY1" fmla="*/ 1049739 h 3026439"/>
              <a:gd name="connsiteX2" fmla="*/ 2750898 w 6309207"/>
              <a:gd name="connsiteY2" fmla="*/ 3026439 h 3026439"/>
              <a:gd name="connsiteX3" fmla="*/ 0 w 6309207"/>
              <a:gd name="connsiteY3" fmla="*/ 1732064 h 3026439"/>
              <a:gd name="connsiteX4" fmla="*/ 3535102 w 6309207"/>
              <a:gd name="connsiteY4" fmla="*/ 0 h 3026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09207" h="3026439">
                <a:moveTo>
                  <a:pt x="3535102" y="0"/>
                </a:moveTo>
                <a:lnTo>
                  <a:pt x="6309207" y="1049739"/>
                </a:lnTo>
                <a:lnTo>
                  <a:pt x="2750898" y="3026439"/>
                </a:lnTo>
                <a:lnTo>
                  <a:pt x="0" y="1732064"/>
                </a:lnTo>
                <a:lnTo>
                  <a:pt x="3535102" y="0"/>
                </a:lnTo>
                <a:close/>
              </a:path>
            </a:pathLst>
          </a:custGeom>
        </p:spPr>
        <p:txBody>
          <a:bodyPr/>
          <a:lstStyle/>
          <a:p>
            <a:r>
              <a:rPr lang="ru-RU"/>
              <a:t>Вставка рисунка</a:t>
            </a:r>
            <a:endParaRPr lang="en-GB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68796" y="189391"/>
            <a:ext cx="9286614" cy="586405"/>
          </a:xfrm>
          <a:prstGeom prst="rect">
            <a:avLst/>
          </a:prstGeom>
        </p:spPr>
        <p:txBody>
          <a:bodyPr anchor="ctr"/>
          <a:lstStyle>
            <a:lvl1pPr>
              <a:defRPr sz="1999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0785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8"/>
          <p:cNvSpPr>
            <a:spLocks noGrp="1"/>
          </p:cNvSpPr>
          <p:nvPr>
            <p:ph type="pic" sz="quarter" idx="10"/>
          </p:nvPr>
        </p:nvSpPr>
        <p:spPr>
          <a:xfrm>
            <a:off x="6951693" y="-4456"/>
            <a:ext cx="5241809" cy="6870282"/>
          </a:xfrm>
          <a:custGeom>
            <a:avLst/>
            <a:gdLst>
              <a:gd name="connsiteX0" fmla="*/ 0 w 5041733"/>
              <a:gd name="connsiteY0" fmla="*/ 5643061 h 5643061"/>
              <a:gd name="connsiteX1" fmla="*/ 1585272 w 5041733"/>
              <a:gd name="connsiteY1" fmla="*/ 0 h 5643061"/>
              <a:gd name="connsiteX2" fmla="*/ 5041733 w 5041733"/>
              <a:gd name="connsiteY2" fmla="*/ 0 h 5643061"/>
              <a:gd name="connsiteX3" fmla="*/ 3456461 w 5041733"/>
              <a:gd name="connsiteY3" fmla="*/ 5643061 h 5643061"/>
              <a:gd name="connsiteX4" fmla="*/ 0 w 5041733"/>
              <a:gd name="connsiteY4" fmla="*/ 5643061 h 5643061"/>
              <a:gd name="connsiteX0" fmla="*/ 0 w 5041733"/>
              <a:gd name="connsiteY0" fmla="*/ 5643061 h 5643061"/>
              <a:gd name="connsiteX1" fmla="*/ 1585272 w 5041733"/>
              <a:gd name="connsiteY1" fmla="*/ 0 h 5643061"/>
              <a:gd name="connsiteX2" fmla="*/ 5041733 w 5041733"/>
              <a:gd name="connsiteY2" fmla="*/ 0 h 5643061"/>
              <a:gd name="connsiteX3" fmla="*/ 1507345 w 5041733"/>
              <a:gd name="connsiteY3" fmla="*/ 5631029 h 5643061"/>
              <a:gd name="connsiteX4" fmla="*/ 0 w 5041733"/>
              <a:gd name="connsiteY4" fmla="*/ 5643061 h 5643061"/>
              <a:gd name="connsiteX0" fmla="*/ 2896 w 5044629"/>
              <a:gd name="connsiteY0" fmla="*/ 5643061 h 5643061"/>
              <a:gd name="connsiteX1" fmla="*/ 0 w 5044629"/>
              <a:gd name="connsiteY1" fmla="*/ 24063 h 5643061"/>
              <a:gd name="connsiteX2" fmla="*/ 5044629 w 5044629"/>
              <a:gd name="connsiteY2" fmla="*/ 0 h 5643061"/>
              <a:gd name="connsiteX3" fmla="*/ 1510241 w 5044629"/>
              <a:gd name="connsiteY3" fmla="*/ 5631029 h 5643061"/>
              <a:gd name="connsiteX4" fmla="*/ 2896 w 5044629"/>
              <a:gd name="connsiteY4" fmla="*/ 5643061 h 5643061"/>
              <a:gd name="connsiteX0" fmla="*/ 14927 w 5056660"/>
              <a:gd name="connsiteY0" fmla="*/ 6870282 h 6870282"/>
              <a:gd name="connsiteX1" fmla="*/ 0 w 5056660"/>
              <a:gd name="connsiteY1" fmla="*/ 0 h 6870282"/>
              <a:gd name="connsiteX2" fmla="*/ 5056660 w 5056660"/>
              <a:gd name="connsiteY2" fmla="*/ 1227221 h 6870282"/>
              <a:gd name="connsiteX3" fmla="*/ 1522272 w 5056660"/>
              <a:gd name="connsiteY3" fmla="*/ 6858250 h 6870282"/>
              <a:gd name="connsiteX4" fmla="*/ 14927 w 5056660"/>
              <a:gd name="connsiteY4" fmla="*/ 6870282 h 6870282"/>
              <a:gd name="connsiteX0" fmla="*/ 14927 w 4779934"/>
              <a:gd name="connsiteY0" fmla="*/ 6870282 h 6870282"/>
              <a:gd name="connsiteX1" fmla="*/ 0 w 4779934"/>
              <a:gd name="connsiteY1" fmla="*/ 0 h 6870282"/>
              <a:gd name="connsiteX2" fmla="*/ 4779934 w 4779934"/>
              <a:gd name="connsiteY2" fmla="*/ 0 h 6870282"/>
              <a:gd name="connsiteX3" fmla="*/ 1522272 w 4779934"/>
              <a:gd name="connsiteY3" fmla="*/ 6858250 h 6870282"/>
              <a:gd name="connsiteX4" fmla="*/ 14927 w 4779934"/>
              <a:gd name="connsiteY4" fmla="*/ 6870282 h 6870282"/>
              <a:gd name="connsiteX0" fmla="*/ 14927 w 4779934"/>
              <a:gd name="connsiteY0" fmla="*/ 6870282 h 6870282"/>
              <a:gd name="connsiteX1" fmla="*/ 0 w 4779934"/>
              <a:gd name="connsiteY1" fmla="*/ 0 h 6870282"/>
              <a:gd name="connsiteX2" fmla="*/ 4779934 w 4779934"/>
              <a:gd name="connsiteY2" fmla="*/ 0 h 6870282"/>
              <a:gd name="connsiteX3" fmla="*/ 3072513 w 4779934"/>
              <a:gd name="connsiteY3" fmla="*/ 6864306 h 6870282"/>
              <a:gd name="connsiteX4" fmla="*/ 14927 w 4779934"/>
              <a:gd name="connsiteY4" fmla="*/ 6870282 h 6870282"/>
              <a:gd name="connsiteX0" fmla="*/ 14927 w 4779934"/>
              <a:gd name="connsiteY0" fmla="*/ 6870282 h 6876417"/>
              <a:gd name="connsiteX1" fmla="*/ 0 w 4779934"/>
              <a:gd name="connsiteY1" fmla="*/ 0 h 6876417"/>
              <a:gd name="connsiteX2" fmla="*/ 4779934 w 4779934"/>
              <a:gd name="connsiteY2" fmla="*/ 0 h 6876417"/>
              <a:gd name="connsiteX3" fmla="*/ 3133069 w 4779934"/>
              <a:gd name="connsiteY3" fmla="*/ 6876417 h 6876417"/>
              <a:gd name="connsiteX4" fmla="*/ 14927 w 4779934"/>
              <a:gd name="connsiteY4" fmla="*/ 6870282 h 6876417"/>
              <a:gd name="connsiteX0" fmla="*/ 14927 w 4781230"/>
              <a:gd name="connsiteY0" fmla="*/ 6870282 h 6870282"/>
              <a:gd name="connsiteX1" fmla="*/ 0 w 4781230"/>
              <a:gd name="connsiteY1" fmla="*/ 0 h 6870282"/>
              <a:gd name="connsiteX2" fmla="*/ 4779934 w 4781230"/>
              <a:gd name="connsiteY2" fmla="*/ 0 h 6870282"/>
              <a:gd name="connsiteX3" fmla="*/ 4781230 w 4781230"/>
              <a:gd name="connsiteY3" fmla="*/ 6868922 h 6870282"/>
              <a:gd name="connsiteX4" fmla="*/ 14927 w 4781230"/>
              <a:gd name="connsiteY4" fmla="*/ 6870282 h 6870282"/>
              <a:gd name="connsiteX0" fmla="*/ 2490402 w 4781230"/>
              <a:gd name="connsiteY0" fmla="*/ 6870282 h 6870282"/>
              <a:gd name="connsiteX1" fmla="*/ 0 w 4781230"/>
              <a:gd name="connsiteY1" fmla="*/ 0 h 6870282"/>
              <a:gd name="connsiteX2" fmla="*/ 4779934 w 4781230"/>
              <a:gd name="connsiteY2" fmla="*/ 0 h 6870282"/>
              <a:gd name="connsiteX3" fmla="*/ 4781230 w 4781230"/>
              <a:gd name="connsiteY3" fmla="*/ 6868922 h 6870282"/>
              <a:gd name="connsiteX4" fmla="*/ 2490402 w 4781230"/>
              <a:gd name="connsiteY4" fmla="*/ 6870282 h 6870282"/>
              <a:gd name="connsiteX0" fmla="*/ 2490402 w 4781230"/>
              <a:gd name="connsiteY0" fmla="*/ 6870282 h 6870282"/>
              <a:gd name="connsiteX1" fmla="*/ 0 w 4781230"/>
              <a:gd name="connsiteY1" fmla="*/ 0 h 6870282"/>
              <a:gd name="connsiteX2" fmla="*/ 4779934 w 4781230"/>
              <a:gd name="connsiteY2" fmla="*/ 0 h 6870282"/>
              <a:gd name="connsiteX3" fmla="*/ 4781230 w 4781230"/>
              <a:gd name="connsiteY3" fmla="*/ 6868922 h 6870282"/>
              <a:gd name="connsiteX4" fmla="*/ 2490402 w 4781230"/>
              <a:gd name="connsiteY4" fmla="*/ 6870282 h 6870282"/>
              <a:gd name="connsiteX0" fmla="*/ 2490402 w 4781230"/>
              <a:gd name="connsiteY0" fmla="*/ 6870282 h 6870282"/>
              <a:gd name="connsiteX1" fmla="*/ 0 w 4781230"/>
              <a:gd name="connsiteY1" fmla="*/ 0 h 6870282"/>
              <a:gd name="connsiteX2" fmla="*/ 4779934 w 4781230"/>
              <a:gd name="connsiteY2" fmla="*/ 0 h 6870282"/>
              <a:gd name="connsiteX3" fmla="*/ 4781230 w 4781230"/>
              <a:gd name="connsiteY3" fmla="*/ 6868922 h 6870282"/>
              <a:gd name="connsiteX4" fmla="*/ 2490402 w 4781230"/>
              <a:gd name="connsiteY4" fmla="*/ 6870282 h 6870282"/>
              <a:gd name="connsiteX0" fmla="*/ 2490402 w 4781230"/>
              <a:gd name="connsiteY0" fmla="*/ 6870282 h 6870282"/>
              <a:gd name="connsiteX1" fmla="*/ 0 w 4781230"/>
              <a:gd name="connsiteY1" fmla="*/ 0 h 6870282"/>
              <a:gd name="connsiteX2" fmla="*/ 4779934 w 4781230"/>
              <a:gd name="connsiteY2" fmla="*/ 0 h 6870282"/>
              <a:gd name="connsiteX3" fmla="*/ 4781230 w 4781230"/>
              <a:gd name="connsiteY3" fmla="*/ 6868922 h 6870282"/>
              <a:gd name="connsiteX4" fmla="*/ 2490402 w 4781230"/>
              <a:gd name="connsiteY4" fmla="*/ 6870282 h 6870282"/>
              <a:gd name="connsiteX0" fmla="*/ 2768328 w 5059156"/>
              <a:gd name="connsiteY0" fmla="*/ 6870282 h 6870282"/>
              <a:gd name="connsiteX1" fmla="*/ 0 w 5059156"/>
              <a:gd name="connsiteY1" fmla="*/ 0 h 6870282"/>
              <a:gd name="connsiteX2" fmla="*/ 5057860 w 5059156"/>
              <a:gd name="connsiteY2" fmla="*/ 0 h 6870282"/>
              <a:gd name="connsiteX3" fmla="*/ 5059156 w 5059156"/>
              <a:gd name="connsiteY3" fmla="*/ 6868922 h 6870282"/>
              <a:gd name="connsiteX4" fmla="*/ 2768328 w 5059156"/>
              <a:gd name="connsiteY4" fmla="*/ 6870282 h 6870282"/>
              <a:gd name="connsiteX0" fmla="*/ 2768328 w 5059156"/>
              <a:gd name="connsiteY0" fmla="*/ 6870282 h 6870282"/>
              <a:gd name="connsiteX1" fmla="*/ 0 w 5059156"/>
              <a:gd name="connsiteY1" fmla="*/ 0 h 6870282"/>
              <a:gd name="connsiteX2" fmla="*/ 5057860 w 5059156"/>
              <a:gd name="connsiteY2" fmla="*/ 0 h 6870282"/>
              <a:gd name="connsiteX3" fmla="*/ 5059156 w 5059156"/>
              <a:gd name="connsiteY3" fmla="*/ 6868922 h 6870282"/>
              <a:gd name="connsiteX4" fmla="*/ 2768328 w 5059156"/>
              <a:gd name="connsiteY4" fmla="*/ 6870282 h 6870282"/>
              <a:gd name="connsiteX0" fmla="*/ 2768328 w 5059156"/>
              <a:gd name="connsiteY0" fmla="*/ 6870282 h 6870282"/>
              <a:gd name="connsiteX1" fmla="*/ 0 w 5059156"/>
              <a:gd name="connsiteY1" fmla="*/ 0 h 6870282"/>
              <a:gd name="connsiteX2" fmla="*/ 5057860 w 5059156"/>
              <a:gd name="connsiteY2" fmla="*/ 0 h 6870282"/>
              <a:gd name="connsiteX3" fmla="*/ 5059156 w 5059156"/>
              <a:gd name="connsiteY3" fmla="*/ 6868922 h 6870282"/>
              <a:gd name="connsiteX4" fmla="*/ 2768328 w 5059156"/>
              <a:gd name="connsiteY4" fmla="*/ 6870282 h 6870282"/>
              <a:gd name="connsiteX0" fmla="*/ 2768328 w 5059156"/>
              <a:gd name="connsiteY0" fmla="*/ 6870282 h 6870282"/>
              <a:gd name="connsiteX1" fmla="*/ 0 w 5059156"/>
              <a:gd name="connsiteY1" fmla="*/ 0 h 6870282"/>
              <a:gd name="connsiteX2" fmla="*/ 5057860 w 5059156"/>
              <a:gd name="connsiteY2" fmla="*/ 0 h 6870282"/>
              <a:gd name="connsiteX3" fmla="*/ 5059156 w 5059156"/>
              <a:gd name="connsiteY3" fmla="*/ 6868922 h 6870282"/>
              <a:gd name="connsiteX4" fmla="*/ 2768328 w 5059156"/>
              <a:gd name="connsiteY4" fmla="*/ 6870282 h 6870282"/>
              <a:gd name="connsiteX0" fmla="*/ 2768328 w 5059156"/>
              <a:gd name="connsiteY0" fmla="*/ 6870282 h 6870282"/>
              <a:gd name="connsiteX1" fmla="*/ 0 w 5059156"/>
              <a:gd name="connsiteY1" fmla="*/ 0 h 6870282"/>
              <a:gd name="connsiteX2" fmla="*/ 5057860 w 5059156"/>
              <a:gd name="connsiteY2" fmla="*/ 0 h 6870282"/>
              <a:gd name="connsiteX3" fmla="*/ 5059156 w 5059156"/>
              <a:gd name="connsiteY3" fmla="*/ 6868922 h 6870282"/>
              <a:gd name="connsiteX4" fmla="*/ 2768328 w 5059156"/>
              <a:gd name="connsiteY4" fmla="*/ 6870282 h 6870282"/>
              <a:gd name="connsiteX0" fmla="*/ 2768328 w 5059156"/>
              <a:gd name="connsiteY0" fmla="*/ 6870282 h 6870282"/>
              <a:gd name="connsiteX1" fmla="*/ 0 w 5059156"/>
              <a:gd name="connsiteY1" fmla="*/ 0 h 6870282"/>
              <a:gd name="connsiteX2" fmla="*/ 5057860 w 5059156"/>
              <a:gd name="connsiteY2" fmla="*/ 0 h 6870282"/>
              <a:gd name="connsiteX3" fmla="*/ 5059156 w 5059156"/>
              <a:gd name="connsiteY3" fmla="*/ 6868922 h 6870282"/>
              <a:gd name="connsiteX4" fmla="*/ 2768328 w 5059156"/>
              <a:gd name="connsiteY4" fmla="*/ 6870282 h 6870282"/>
              <a:gd name="connsiteX0" fmla="*/ 2639060 w 4929888"/>
              <a:gd name="connsiteY0" fmla="*/ 6870282 h 6870282"/>
              <a:gd name="connsiteX1" fmla="*/ 0 w 4929888"/>
              <a:gd name="connsiteY1" fmla="*/ 0 h 6870282"/>
              <a:gd name="connsiteX2" fmla="*/ 4928592 w 4929888"/>
              <a:gd name="connsiteY2" fmla="*/ 0 h 6870282"/>
              <a:gd name="connsiteX3" fmla="*/ 4929888 w 4929888"/>
              <a:gd name="connsiteY3" fmla="*/ 6868922 h 6870282"/>
              <a:gd name="connsiteX4" fmla="*/ 2639060 w 4929888"/>
              <a:gd name="connsiteY4" fmla="*/ 6870282 h 6870282"/>
              <a:gd name="connsiteX0" fmla="*/ 874557 w 4929888"/>
              <a:gd name="connsiteY0" fmla="*/ 6855292 h 6868922"/>
              <a:gd name="connsiteX1" fmla="*/ 0 w 4929888"/>
              <a:gd name="connsiteY1" fmla="*/ 0 h 6868922"/>
              <a:gd name="connsiteX2" fmla="*/ 4928592 w 4929888"/>
              <a:gd name="connsiteY2" fmla="*/ 0 h 6868922"/>
              <a:gd name="connsiteX3" fmla="*/ 4929888 w 4929888"/>
              <a:gd name="connsiteY3" fmla="*/ 6868922 h 6868922"/>
              <a:gd name="connsiteX4" fmla="*/ 874557 w 4929888"/>
              <a:gd name="connsiteY4" fmla="*/ 6855292 h 6868922"/>
              <a:gd name="connsiteX0" fmla="*/ 75460 w 4130791"/>
              <a:gd name="connsiteY0" fmla="*/ 6855292 h 6868922"/>
              <a:gd name="connsiteX1" fmla="*/ 467726 w 4130791"/>
              <a:gd name="connsiteY1" fmla="*/ 0 h 6868922"/>
              <a:gd name="connsiteX2" fmla="*/ 4129495 w 4130791"/>
              <a:gd name="connsiteY2" fmla="*/ 0 h 6868922"/>
              <a:gd name="connsiteX3" fmla="*/ 4130791 w 4130791"/>
              <a:gd name="connsiteY3" fmla="*/ 6868922 h 6868922"/>
              <a:gd name="connsiteX4" fmla="*/ 75460 w 4130791"/>
              <a:gd name="connsiteY4" fmla="*/ 6855292 h 6868922"/>
              <a:gd name="connsiteX0" fmla="*/ 72162 w 4127493"/>
              <a:gd name="connsiteY0" fmla="*/ 6855292 h 6868922"/>
              <a:gd name="connsiteX1" fmla="*/ 464428 w 4127493"/>
              <a:gd name="connsiteY1" fmla="*/ 0 h 6868922"/>
              <a:gd name="connsiteX2" fmla="*/ 4126197 w 4127493"/>
              <a:gd name="connsiteY2" fmla="*/ 0 h 6868922"/>
              <a:gd name="connsiteX3" fmla="*/ 4127493 w 4127493"/>
              <a:gd name="connsiteY3" fmla="*/ 6868922 h 6868922"/>
              <a:gd name="connsiteX4" fmla="*/ 72162 w 4127493"/>
              <a:gd name="connsiteY4" fmla="*/ 6855292 h 6868922"/>
              <a:gd name="connsiteX0" fmla="*/ 56291 w 4467108"/>
              <a:gd name="connsiteY0" fmla="*/ 6870282 h 6870282"/>
              <a:gd name="connsiteX1" fmla="*/ 804043 w 4467108"/>
              <a:gd name="connsiteY1" fmla="*/ 0 h 6870282"/>
              <a:gd name="connsiteX2" fmla="*/ 4465812 w 4467108"/>
              <a:gd name="connsiteY2" fmla="*/ 0 h 6870282"/>
              <a:gd name="connsiteX3" fmla="*/ 4467108 w 4467108"/>
              <a:gd name="connsiteY3" fmla="*/ 6868922 h 6870282"/>
              <a:gd name="connsiteX4" fmla="*/ 56291 w 4467108"/>
              <a:gd name="connsiteY4" fmla="*/ 6870282 h 6870282"/>
              <a:gd name="connsiteX0" fmla="*/ 109455 w 4520272"/>
              <a:gd name="connsiteY0" fmla="*/ 6870282 h 6870282"/>
              <a:gd name="connsiteX1" fmla="*/ 857207 w 4520272"/>
              <a:gd name="connsiteY1" fmla="*/ 0 h 6870282"/>
              <a:gd name="connsiteX2" fmla="*/ 4518976 w 4520272"/>
              <a:gd name="connsiteY2" fmla="*/ 0 h 6870282"/>
              <a:gd name="connsiteX3" fmla="*/ 4520272 w 4520272"/>
              <a:gd name="connsiteY3" fmla="*/ 6868922 h 6870282"/>
              <a:gd name="connsiteX4" fmla="*/ 109455 w 4520272"/>
              <a:gd name="connsiteY4" fmla="*/ 6870282 h 6870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0272" h="6870282">
                <a:moveTo>
                  <a:pt x="109455" y="6870282"/>
                </a:moveTo>
                <a:cubicBezTo>
                  <a:pt x="-421507" y="3917991"/>
                  <a:pt x="1168415" y="2052881"/>
                  <a:pt x="857207" y="0"/>
                </a:cubicBezTo>
                <a:lnTo>
                  <a:pt x="4518976" y="0"/>
                </a:lnTo>
                <a:lnTo>
                  <a:pt x="4520272" y="6868922"/>
                </a:lnTo>
                <a:lnTo>
                  <a:pt x="109455" y="6870282"/>
                </a:lnTo>
                <a:close/>
              </a:path>
            </a:pathLst>
          </a:custGeom>
        </p:spPr>
        <p:txBody>
          <a:bodyPr/>
          <a:lstStyle/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68796" y="189391"/>
            <a:ext cx="9286614" cy="586405"/>
          </a:xfrm>
          <a:prstGeom prst="rect">
            <a:avLst/>
          </a:prstGeom>
        </p:spPr>
        <p:txBody>
          <a:bodyPr anchor="ctr"/>
          <a:lstStyle>
            <a:lvl1pPr>
              <a:defRPr sz="1999"/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9723049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045022" y="2812872"/>
            <a:ext cx="8370247" cy="1007533"/>
            <a:chOff x="1999816" y="2812872"/>
            <a:chExt cx="8370247" cy="100753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5896" y="2812872"/>
              <a:ext cx="2434167" cy="100753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999816" y="3281127"/>
              <a:ext cx="51395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ru-RU" sz="2000" dirty="0">
                  <a:solidFill>
                    <a:srgbClr val="4F4A4A"/>
                  </a:solidFill>
                </a:rPr>
                <a:t>СОЗДАЁМ ТЕХНОЛОГИИ. МЕНЯЕМ ЖИЗНЬ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7426049" y="3112355"/>
              <a:ext cx="23461" cy="70687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 rot="5400000">
            <a:off x="-29892" y="2465205"/>
            <a:ext cx="435621" cy="375839"/>
          </a:xfrm>
          <a:prstGeom prst="rect">
            <a:avLst/>
          </a:prstGeom>
          <a:solidFill>
            <a:srgbClr val="94C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 rot="5400000">
            <a:off x="145355" y="2807210"/>
            <a:ext cx="435621" cy="726332"/>
          </a:xfrm>
          <a:prstGeom prst="rect">
            <a:avLst/>
          </a:prstGeom>
          <a:solidFill>
            <a:srgbClr val="DE36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 rot="5400000">
            <a:off x="4585" y="3465231"/>
            <a:ext cx="435621" cy="444792"/>
          </a:xfrm>
          <a:prstGeom prst="rect">
            <a:avLst/>
          </a:prstGeom>
          <a:solidFill>
            <a:srgbClr val="F4CE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 rot="5400000">
            <a:off x="-87777" y="4074843"/>
            <a:ext cx="435621" cy="260069"/>
          </a:xfrm>
          <a:prstGeom prst="rect">
            <a:avLst/>
          </a:prstGeom>
          <a:solidFill>
            <a:srgbClr val="1FC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044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337116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 rot="5400000">
            <a:off x="-29892" y="2465205"/>
            <a:ext cx="435621" cy="375839"/>
          </a:xfrm>
          <a:prstGeom prst="rect">
            <a:avLst/>
          </a:prstGeom>
          <a:solidFill>
            <a:srgbClr val="94C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 rot="5400000">
            <a:off x="145355" y="2807210"/>
            <a:ext cx="435621" cy="726332"/>
          </a:xfrm>
          <a:prstGeom prst="rect">
            <a:avLst/>
          </a:prstGeom>
          <a:solidFill>
            <a:srgbClr val="DE36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 rot="5400000">
            <a:off x="4585" y="3465231"/>
            <a:ext cx="435621" cy="444792"/>
          </a:xfrm>
          <a:prstGeom prst="rect">
            <a:avLst/>
          </a:prstGeom>
          <a:solidFill>
            <a:srgbClr val="F4CE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5400000">
            <a:off x="-87777" y="4074843"/>
            <a:ext cx="435621" cy="260069"/>
          </a:xfrm>
          <a:prstGeom prst="rect">
            <a:avLst/>
          </a:prstGeom>
          <a:solidFill>
            <a:srgbClr val="1FC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288974" y="2766219"/>
            <a:ext cx="10064826" cy="1325563"/>
          </a:xfrm>
          <a:prstGeom prst="rect">
            <a:avLst/>
          </a:prstGeom>
        </p:spPr>
        <p:txBody>
          <a:bodyPr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288974" y="5905041"/>
            <a:ext cx="10064826" cy="517085"/>
          </a:xfrm>
        </p:spPr>
        <p:txBody>
          <a:bodyPr>
            <a:normAutofit/>
          </a:bodyPr>
          <a:lstStyle>
            <a:lvl1pPr marL="163268" indent="0">
              <a:buNone/>
              <a:defRPr sz="16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2410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05507"/>
            <a:ext cx="10515600" cy="1046986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grpSp>
        <p:nvGrpSpPr>
          <p:cNvPr id="4" name="Группа 26"/>
          <p:cNvGrpSpPr/>
          <p:nvPr/>
        </p:nvGrpSpPr>
        <p:grpSpPr>
          <a:xfrm>
            <a:off x="10507541" y="242422"/>
            <a:ext cx="1249112" cy="513189"/>
            <a:chOff x="4805363" y="2930526"/>
            <a:chExt cx="2430463" cy="998537"/>
          </a:xfrm>
          <a:solidFill>
            <a:srgbClr val="1E8AC2"/>
          </a:solidFill>
        </p:grpSpPr>
        <p:sp>
          <p:nvSpPr>
            <p:cNvPr id="5" name="Freeform 6"/>
            <p:cNvSpPr>
              <a:spLocks noEditPoints="1"/>
            </p:cNvSpPr>
            <p:nvPr/>
          </p:nvSpPr>
          <p:spPr bwMode="auto">
            <a:xfrm>
              <a:off x="4805363" y="3276601"/>
              <a:ext cx="344488" cy="385763"/>
            </a:xfrm>
            <a:custGeom>
              <a:avLst/>
              <a:gdLst>
                <a:gd name="T0" fmla="*/ 115 w 653"/>
                <a:gd name="T1" fmla="*/ 410 h 729"/>
                <a:gd name="T2" fmla="*/ 115 w 653"/>
                <a:gd name="T3" fmla="*/ 611 h 729"/>
                <a:gd name="T4" fmla="*/ 480 w 653"/>
                <a:gd name="T5" fmla="*/ 611 h 729"/>
                <a:gd name="T6" fmla="*/ 498 w 653"/>
                <a:gd name="T7" fmla="*/ 608 h 729"/>
                <a:gd name="T8" fmla="*/ 514 w 653"/>
                <a:gd name="T9" fmla="*/ 601 h 729"/>
                <a:gd name="T10" fmla="*/ 526 w 653"/>
                <a:gd name="T11" fmla="*/ 588 h 729"/>
                <a:gd name="T12" fmla="*/ 535 w 653"/>
                <a:gd name="T13" fmla="*/ 572 h 729"/>
                <a:gd name="T14" fmla="*/ 538 w 653"/>
                <a:gd name="T15" fmla="*/ 554 h 729"/>
                <a:gd name="T16" fmla="*/ 538 w 653"/>
                <a:gd name="T17" fmla="*/ 469 h 729"/>
                <a:gd name="T18" fmla="*/ 535 w 653"/>
                <a:gd name="T19" fmla="*/ 449 h 729"/>
                <a:gd name="T20" fmla="*/ 526 w 653"/>
                <a:gd name="T21" fmla="*/ 433 h 729"/>
                <a:gd name="T22" fmla="*/ 514 w 653"/>
                <a:gd name="T23" fmla="*/ 421 h 729"/>
                <a:gd name="T24" fmla="*/ 498 w 653"/>
                <a:gd name="T25" fmla="*/ 413 h 729"/>
                <a:gd name="T26" fmla="*/ 480 w 653"/>
                <a:gd name="T27" fmla="*/ 410 h 729"/>
                <a:gd name="T28" fmla="*/ 115 w 653"/>
                <a:gd name="T29" fmla="*/ 410 h 729"/>
                <a:gd name="T30" fmla="*/ 0 w 653"/>
                <a:gd name="T31" fmla="*/ 0 h 729"/>
                <a:gd name="T32" fmla="*/ 609 w 653"/>
                <a:gd name="T33" fmla="*/ 0 h 729"/>
                <a:gd name="T34" fmla="*/ 609 w 653"/>
                <a:gd name="T35" fmla="*/ 118 h 729"/>
                <a:gd name="T36" fmla="*/ 115 w 653"/>
                <a:gd name="T37" fmla="*/ 118 h 729"/>
                <a:gd name="T38" fmla="*/ 115 w 653"/>
                <a:gd name="T39" fmla="*/ 293 h 729"/>
                <a:gd name="T40" fmla="*/ 480 w 653"/>
                <a:gd name="T41" fmla="*/ 293 h 729"/>
                <a:gd name="T42" fmla="*/ 514 w 653"/>
                <a:gd name="T43" fmla="*/ 296 h 729"/>
                <a:gd name="T44" fmla="*/ 547 w 653"/>
                <a:gd name="T45" fmla="*/ 307 h 729"/>
                <a:gd name="T46" fmla="*/ 576 w 653"/>
                <a:gd name="T47" fmla="*/ 323 h 729"/>
                <a:gd name="T48" fmla="*/ 603 w 653"/>
                <a:gd name="T49" fmla="*/ 345 h 729"/>
                <a:gd name="T50" fmla="*/ 624 w 653"/>
                <a:gd name="T51" fmla="*/ 370 h 729"/>
                <a:gd name="T52" fmla="*/ 640 w 653"/>
                <a:gd name="T53" fmla="*/ 399 h 729"/>
                <a:gd name="T54" fmla="*/ 650 w 653"/>
                <a:gd name="T55" fmla="*/ 433 h 729"/>
                <a:gd name="T56" fmla="*/ 653 w 653"/>
                <a:gd name="T57" fmla="*/ 469 h 729"/>
                <a:gd name="T58" fmla="*/ 653 w 653"/>
                <a:gd name="T59" fmla="*/ 488 h 729"/>
                <a:gd name="T60" fmla="*/ 653 w 653"/>
                <a:gd name="T61" fmla="*/ 511 h 729"/>
                <a:gd name="T62" fmla="*/ 653 w 653"/>
                <a:gd name="T63" fmla="*/ 554 h 729"/>
                <a:gd name="T64" fmla="*/ 650 w 653"/>
                <a:gd name="T65" fmla="*/ 589 h 729"/>
                <a:gd name="T66" fmla="*/ 640 w 653"/>
                <a:gd name="T67" fmla="*/ 622 h 729"/>
                <a:gd name="T68" fmla="*/ 624 w 653"/>
                <a:gd name="T69" fmla="*/ 651 h 729"/>
                <a:gd name="T70" fmla="*/ 603 w 653"/>
                <a:gd name="T71" fmla="*/ 678 h 729"/>
                <a:gd name="T72" fmla="*/ 576 w 653"/>
                <a:gd name="T73" fmla="*/ 698 h 729"/>
                <a:gd name="T74" fmla="*/ 547 w 653"/>
                <a:gd name="T75" fmla="*/ 714 h 729"/>
                <a:gd name="T76" fmla="*/ 514 w 653"/>
                <a:gd name="T77" fmla="*/ 725 h 729"/>
                <a:gd name="T78" fmla="*/ 480 w 653"/>
                <a:gd name="T79" fmla="*/ 729 h 729"/>
                <a:gd name="T80" fmla="*/ 0 w 653"/>
                <a:gd name="T81" fmla="*/ 729 h 729"/>
                <a:gd name="T82" fmla="*/ 0 w 653"/>
                <a:gd name="T83" fmla="*/ 364 h 729"/>
                <a:gd name="T84" fmla="*/ 0 w 653"/>
                <a:gd name="T85" fmla="*/ 180 h 729"/>
                <a:gd name="T86" fmla="*/ 0 w 653"/>
                <a:gd name="T87" fmla="*/ 0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53" h="729">
                  <a:moveTo>
                    <a:pt x="115" y="410"/>
                  </a:moveTo>
                  <a:lnTo>
                    <a:pt x="115" y="611"/>
                  </a:lnTo>
                  <a:lnTo>
                    <a:pt x="480" y="611"/>
                  </a:lnTo>
                  <a:lnTo>
                    <a:pt x="498" y="608"/>
                  </a:lnTo>
                  <a:lnTo>
                    <a:pt x="514" y="601"/>
                  </a:lnTo>
                  <a:lnTo>
                    <a:pt x="526" y="588"/>
                  </a:lnTo>
                  <a:lnTo>
                    <a:pt x="535" y="572"/>
                  </a:lnTo>
                  <a:lnTo>
                    <a:pt x="538" y="554"/>
                  </a:lnTo>
                  <a:lnTo>
                    <a:pt x="538" y="469"/>
                  </a:lnTo>
                  <a:lnTo>
                    <a:pt x="535" y="449"/>
                  </a:lnTo>
                  <a:lnTo>
                    <a:pt x="526" y="433"/>
                  </a:lnTo>
                  <a:lnTo>
                    <a:pt x="514" y="421"/>
                  </a:lnTo>
                  <a:lnTo>
                    <a:pt x="498" y="413"/>
                  </a:lnTo>
                  <a:lnTo>
                    <a:pt x="480" y="410"/>
                  </a:lnTo>
                  <a:lnTo>
                    <a:pt x="115" y="410"/>
                  </a:lnTo>
                  <a:close/>
                  <a:moveTo>
                    <a:pt x="0" y="0"/>
                  </a:moveTo>
                  <a:lnTo>
                    <a:pt x="609" y="0"/>
                  </a:lnTo>
                  <a:lnTo>
                    <a:pt x="609" y="118"/>
                  </a:lnTo>
                  <a:lnTo>
                    <a:pt x="115" y="118"/>
                  </a:lnTo>
                  <a:lnTo>
                    <a:pt x="115" y="293"/>
                  </a:lnTo>
                  <a:lnTo>
                    <a:pt x="480" y="293"/>
                  </a:lnTo>
                  <a:lnTo>
                    <a:pt x="514" y="296"/>
                  </a:lnTo>
                  <a:lnTo>
                    <a:pt x="547" y="307"/>
                  </a:lnTo>
                  <a:lnTo>
                    <a:pt x="576" y="323"/>
                  </a:lnTo>
                  <a:lnTo>
                    <a:pt x="603" y="345"/>
                  </a:lnTo>
                  <a:lnTo>
                    <a:pt x="624" y="370"/>
                  </a:lnTo>
                  <a:lnTo>
                    <a:pt x="640" y="399"/>
                  </a:lnTo>
                  <a:lnTo>
                    <a:pt x="650" y="433"/>
                  </a:lnTo>
                  <a:lnTo>
                    <a:pt x="653" y="469"/>
                  </a:lnTo>
                  <a:lnTo>
                    <a:pt x="653" y="488"/>
                  </a:lnTo>
                  <a:lnTo>
                    <a:pt x="653" y="511"/>
                  </a:lnTo>
                  <a:lnTo>
                    <a:pt x="653" y="554"/>
                  </a:lnTo>
                  <a:lnTo>
                    <a:pt x="650" y="589"/>
                  </a:lnTo>
                  <a:lnTo>
                    <a:pt x="640" y="622"/>
                  </a:lnTo>
                  <a:lnTo>
                    <a:pt x="624" y="651"/>
                  </a:lnTo>
                  <a:lnTo>
                    <a:pt x="603" y="678"/>
                  </a:lnTo>
                  <a:lnTo>
                    <a:pt x="576" y="698"/>
                  </a:lnTo>
                  <a:lnTo>
                    <a:pt x="547" y="714"/>
                  </a:lnTo>
                  <a:lnTo>
                    <a:pt x="514" y="725"/>
                  </a:lnTo>
                  <a:lnTo>
                    <a:pt x="480" y="729"/>
                  </a:lnTo>
                  <a:lnTo>
                    <a:pt x="0" y="729"/>
                  </a:lnTo>
                  <a:lnTo>
                    <a:pt x="0" y="364"/>
                  </a:lnTo>
                  <a:lnTo>
                    <a:pt x="0" y="18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Freeform 7"/>
            <p:cNvSpPr>
              <a:spLocks noEditPoints="1"/>
            </p:cNvSpPr>
            <p:nvPr/>
          </p:nvSpPr>
          <p:spPr bwMode="auto">
            <a:xfrm>
              <a:off x="5665788" y="3276601"/>
              <a:ext cx="346075" cy="385763"/>
            </a:xfrm>
            <a:custGeom>
              <a:avLst/>
              <a:gdLst>
                <a:gd name="T0" fmla="*/ 115 w 654"/>
                <a:gd name="T1" fmla="*/ 118 h 729"/>
                <a:gd name="T2" fmla="*/ 115 w 654"/>
                <a:gd name="T3" fmla="*/ 320 h 729"/>
                <a:gd name="T4" fmla="*/ 481 w 654"/>
                <a:gd name="T5" fmla="*/ 320 h 729"/>
                <a:gd name="T6" fmla="*/ 498 w 654"/>
                <a:gd name="T7" fmla="*/ 317 h 729"/>
                <a:gd name="T8" fmla="*/ 515 w 654"/>
                <a:gd name="T9" fmla="*/ 308 h 729"/>
                <a:gd name="T10" fmla="*/ 526 w 654"/>
                <a:gd name="T11" fmla="*/ 296 h 729"/>
                <a:gd name="T12" fmla="*/ 535 w 654"/>
                <a:gd name="T13" fmla="*/ 280 h 729"/>
                <a:gd name="T14" fmla="*/ 538 w 654"/>
                <a:gd name="T15" fmla="*/ 261 h 729"/>
                <a:gd name="T16" fmla="*/ 538 w 654"/>
                <a:gd name="T17" fmla="*/ 176 h 729"/>
                <a:gd name="T18" fmla="*/ 535 w 654"/>
                <a:gd name="T19" fmla="*/ 158 h 729"/>
                <a:gd name="T20" fmla="*/ 526 w 654"/>
                <a:gd name="T21" fmla="*/ 142 h 729"/>
                <a:gd name="T22" fmla="*/ 515 w 654"/>
                <a:gd name="T23" fmla="*/ 129 h 729"/>
                <a:gd name="T24" fmla="*/ 498 w 654"/>
                <a:gd name="T25" fmla="*/ 121 h 729"/>
                <a:gd name="T26" fmla="*/ 481 w 654"/>
                <a:gd name="T27" fmla="*/ 118 h 729"/>
                <a:gd name="T28" fmla="*/ 115 w 654"/>
                <a:gd name="T29" fmla="*/ 118 h 729"/>
                <a:gd name="T30" fmla="*/ 0 w 654"/>
                <a:gd name="T31" fmla="*/ 0 h 729"/>
                <a:gd name="T32" fmla="*/ 481 w 654"/>
                <a:gd name="T33" fmla="*/ 0 h 729"/>
                <a:gd name="T34" fmla="*/ 515 w 654"/>
                <a:gd name="T35" fmla="*/ 5 h 729"/>
                <a:gd name="T36" fmla="*/ 547 w 654"/>
                <a:gd name="T37" fmla="*/ 15 h 729"/>
                <a:gd name="T38" fmla="*/ 577 w 654"/>
                <a:gd name="T39" fmla="*/ 31 h 729"/>
                <a:gd name="T40" fmla="*/ 603 w 654"/>
                <a:gd name="T41" fmla="*/ 52 h 729"/>
                <a:gd name="T42" fmla="*/ 624 w 654"/>
                <a:gd name="T43" fmla="*/ 79 h 729"/>
                <a:gd name="T44" fmla="*/ 640 w 654"/>
                <a:gd name="T45" fmla="*/ 108 h 729"/>
                <a:gd name="T46" fmla="*/ 651 w 654"/>
                <a:gd name="T47" fmla="*/ 140 h 729"/>
                <a:gd name="T48" fmla="*/ 654 w 654"/>
                <a:gd name="T49" fmla="*/ 176 h 729"/>
                <a:gd name="T50" fmla="*/ 654 w 654"/>
                <a:gd name="T51" fmla="*/ 261 h 729"/>
                <a:gd name="T52" fmla="*/ 651 w 654"/>
                <a:gd name="T53" fmla="*/ 296 h 729"/>
                <a:gd name="T54" fmla="*/ 640 w 654"/>
                <a:gd name="T55" fmla="*/ 330 h 729"/>
                <a:gd name="T56" fmla="*/ 624 w 654"/>
                <a:gd name="T57" fmla="*/ 360 h 729"/>
                <a:gd name="T58" fmla="*/ 603 w 654"/>
                <a:gd name="T59" fmla="*/ 385 h 729"/>
                <a:gd name="T60" fmla="*/ 577 w 654"/>
                <a:gd name="T61" fmla="*/ 407 h 729"/>
                <a:gd name="T62" fmla="*/ 547 w 654"/>
                <a:gd name="T63" fmla="*/ 423 h 729"/>
                <a:gd name="T64" fmla="*/ 515 w 654"/>
                <a:gd name="T65" fmla="*/ 433 h 729"/>
                <a:gd name="T66" fmla="*/ 481 w 654"/>
                <a:gd name="T67" fmla="*/ 436 h 729"/>
                <a:gd name="T68" fmla="*/ 115 w 654"/>
                <a:gd name="T69" fmla="*/ 436 h 729"/>
                <a:gd name="T70" fmla="*/ 115 w 654"/>
                <a:gd name="T71" fmla="*/ 729 h 729"/>
                <a:gd name="T72" fmla="*/ 0 w 654"/>
                <a:gd name="T73" fmla="*/ 729 h 729"/>
                <a:gd name="T74" fmla="*/ 0 w 654"/>
                <a:gd name="T75" fmla="*/ 488 h 729"/>
                <a:gd name="T76" fmla="*/ 0 w 654"/>
                <a:gd name="T77" fmla="*/ 242 h 729"/>
                <a:gd name="T78" fmla="*/ 0 w 654"/>
                <a:gd name="T79" fmla="*/ 0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54" h="729">
                  <a:moveTo>
                    <a:pt x="115" y="118"/>
                  </a:moveTo>
                  <a:lnTo>
                    <a:pt x="115" y="320"/>
                  </a:lnTo>
                  <a:lnTo>
                    <a:pt x="481" y="320"/>
                  </a:lnTo>
                  <a:lnTo>
                    <a:pt x="498" y="317"/>
                  </a:lnTo>
                  <a:lnTo>
                    <a:pt x="515" y="308"/>
                  </a:lnTo>
                  <a:lnTo>
                    <a:pt x="526" y="296"/>
                  </a:lnTo>
                  <a:lnTo>
                    <a:pt x="535" y="280"/>
                  </a:lnTo>
                  <a:lnTo>
                    <a:pt x="538" y="261"/>
                  </a:lnTo>
                  <a:lnTo>
                    <a:pt x="538" y="176"/>
                  </a:lnTo>
                  <a:lnTo>
                    <a:pt x="535" y="158"/>
                  </a:lnTo>
                  <a:lnTo>
                    <a:pt x="526" y="142"/>
                  </a:lnTo>
                  <a:lnTo>
                    <a:pt x="515" y="129"/>
                  </a:lnTo>
                  <a:lnTo>
                    <a:pt x="498" y="121"/>
                  </a:lnTo>
                  <a:lnTo>
                    <a:pt x="481" y="118"/>
                  </a:lnTo>
                  <a:lnTo>
                    <a:pt x="115" y="118"/>
                  </a:lnTo>
                  <a:close/>
                  <a:moveTo>
                    <a:pt x="0" y="0"/>
                  </a:moveTo>
                  <a:lnTo>
                    <a:pt x="481" y="0"/>
                  </a:lnTo>
                  <a:lnTo>
                    <a:pt x="515" y="5"/>
                  </a:lnTo>
                  <a:lnTo>
                    <a:pt x="547" y="15"/>
                  </a:lnTo>
                  <a:lnTo>
                    <a:pt x="577" y="31"/>
                  </a:lnTo>
                  <a:lnTo>
                    <a:pt x="603" y="52"/>
                  </a:lnTo>
                  <a:lnTo>
                    <a:pt x="624" y="79"/>
                  </a:lnTo>
                  <a:lnTo>
                    <a:pt x="640" y="108"/>
                  </a:lnTo>
                  <a:lnTo>
                    <a:pt x="651" y="140"/>
                  </a:lnTo>
                  <a:lnTo>
                    <a:pt x="654" y="176"/>
                  </a:lnTo>
                  <a:lnTo>
                    <a:pt x="654" y="261"/>
                  </a:lnTo>
                  <a:lnTo>
                    <a:pt x="651" y="296"/>
                  </a:lnTo>
                  <a:lnTo>
                    <a:pt x="640" y="330"/>
                  </a:lnTo>
                  <a:lnTo>
                    <a:pt x="624" y="360"/>
                  </a:lnTo>
                  <a:lnTo>
                    <a:pt x="603" y="385"/>
                  </a:lnTo>
                  <a:lnTo>
                    <a:pt x="577" y="407"/>
                  </a:lnTo>
                  <a:lnTo>
                    <a:pt x="547" y="423"/>
                  </a:lnTo>
                  <a:lnTo>
                    <a:pt x="515" y="433"/>
                  </a:lnTo>
                  <a:lnTo>
                    <a:pt x="481" y="436"/>
                  </a:lnTo>
                  <a:lnTo>
                    <a:pt x="115" y="436"/>
                  </a:lnTo>
                  <a:lnTo>
                    <a:pt x="115" y="729"/>
                  </a:lnTo>
                  <a:lnTo>
                    <a:pt x="0" y="729"/>
                  </a:lnTo>
                  <a:lnTo>
                    <a:pt x="0" y="488"/>
                  </a:lnTo>
                  <a:lnTo>
                    <a:pt x="0" y="24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6083301" y="3276601"/>
              <a:ext cx="331788" cy="385763"/>
            </a:xfrm>
            <a:custGeom>
              <a:avLst/>
              <a:gdLst>
                <a:gd name="T0" fmla="*/ 173 w 627"/>
                <a:gd name="T1" fmla="*/ 0 h 729"/>
                <a:gd name="T2" fmla="*/ 627 w 627"/>
                <a:gd name="T3" fmla="*/ 0 h 729"/>
                <a:gd name="T4" fmla="*/ 627 w 627"/>
                <a:gd name="T5" fmla="*/ 118 h 729"/>
                <a:gd name="T6" fmla="*/ 173 w 627"/>
                <a:gd name="T7" fmla="*/ 118 h 729"/>
                <a:gd name="T8" fmla="*/ 155 w 627"/>
                <a:gd name="T9" fmla="*/ 121 h 729"/>
                <a:gd name="T10" fmla="*/ 139 w 627"/>
                <a:gd name="T11" fmla="*/ 129 h 729"/>
                <a:gd name="T12" fmla="*/ 127 w 627"/>
                <a:gd name="T13" fmla="*/ 142 h 729"/>
                <a:gd name="T14" fmla="*/ 118 w 627"/>
                <a:gd name="T15" fmla="*/ 158 h 729"/>
                <a:gd name="T16" fmla="*/ 115 w 627"/>
                <a:gd name="T17" fmla="*/ 176 h 729"/>
                <a:gd name="T18" fmla="*/ 115 w 627"/>
                <a:gd name="T19" fmla="*/ 554 h 729"/>
                <a:gd name="T20" fmla="*/ 118 w 627"/>
                <a:gd name="T21" fmla="*/ 572 h 729"/>
                <a:gd name="T22" fmla="*/ 127 w 627"/>
                <a:gd name="T23" fmla="*/ 588 h 729"/>
                <a:gd name="T24" fmla="*/ 139 w 627"/>
                <a:gd name="T25" fmla="*/ 601 h 729"/>
                <a:gd name="T26" fmla="*/ 155 w 627"/>
                <a:gd name="T27" fmla="*/ 608 h 729"/>
                <a:gd name="T28" fmla="*/ 173 w 627"/>
                <a:gd name="T29" fmla="*/ 611 h 729"/>
                <a:gd name="T30" fmla="*/ 627 w 627"/>
                <a:gd name="T31" fmla="*/ 611 h 729"/>
                <a:gd name="T32" fmla="*/ 627 w 627"/>
                <a:gd name="T33" fmla="*/ 729 h 729"/>
                <a:gd name="T34" fmla="*/ 545 w 627"/>
                <a:gd name="T35" fmla="*/ 729 h 729"/>
                <a:gd name="T36" fmla="*/ 470 w 627"/>
                <a:gd name="T37" fmla="*/ 729 h 729"/>
                <a:gd name="T38" fmla="*/ 400 w 627"/>
                <a:gd name="T39" fmla="*/ 729 h 729"/>
                <a:gd name="T40" fmla="*/ 329 w 627"/>
                <a:gd name="T41" fmla="*/ 729 h 729"/>
                <a:gd name="T42" fmla="*/ 255 w 627"/>
                <a:gd name="T43" fmla="*/ 729 h 729"/>
                <a:gd name="T44" fmla="*/ 173 w 627"/>
                <a:gd name="T45" fmla="*/ 729 h 729"/>
                <a:gd name="T46" fmla="*/ 139 w 627"/>
                <a:gd name="T47" fmla="*/ 725 h 729"/>
                <a:gd name="T48" fmla="*/ 106 w 627"/>
                <a:gd name="T49" fmla="*/ 714 h 729"/>
                <a:gd name="T50" fmla="*/ 76 w 627"/>
                <a:gd name="T51" fmla="*/ 698 h 729"/>
                <a:gd name="T52" fmla="*/ 50 w 627"/>
                <a:gd name="T53" fmla="*/ 678 h 729"/>
                <a:gd name="T54" fmla="*/ 29 w 627"/>
                <a:gd name="T55" fmla="*/ 651 h 729"/>
                <a:gd name="T56" fmla="*/ 13 w 627"/>
                <a:gd name="T57" fmla="*/ 622 h 729"/>
                <a:gd name="T58" fmla="*/ 3 w 627"/>
                <a:gd name="T59" fmla="*/ 589 h 729"/>
                <a:gd name="T60" fmla="*/ 0 w 627"/>
                <a:gd name="T61" fmla="*/ 554 h 729"/>
                <a:gd name="T62" fmla="*/ 0 w 627"/>
                <a:gd name="T63" fmla="*/ 176 h 729"/>
                <a:gd name="T64" fmla="*/ 3 w 627"/>
                <a:gd name="T65" fmla="*/ 140 h 729"/>
                <a:gd name="T66" fmla="*/ 13 w 627"/>
                <a:gd name="T67" fmla="*/ 108 h 729"/>
                <a:gd name="T68" fmla="*/ 29 w 627"/>
                <a:gd name="T69" fmla="*/ 79 h 729"/>
                <a:gd name="T70" fmla="*/ 50 w 627"/>
                <a:gd name="T71" fmla="*/ 52 h 729"/>
                <a:gd name="T72" fmla="*/ 76 w 627"/>
                <a:gd name="T73" fmla="*/ 31 h 729"/>
                <a:gd name="T74" fmla="*/ 106 w 627"/>
                <a:gd name="T75" fmla="*/ 15 h 729"/>
                <a:gd name="T76" fmla="*/ 139 w 627"/>
                <a:gd name="T77" fmla="*/ 5 h 729"/>
                <a:gd name="T78" fmla="*/ 173 w 627"/>
                <a:gd name="T79" fmla="*/ 0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27" h="729">
                  <a:moveTo>
                    <a:pt x="173" y="0"/>
                  </a:moveTo>
                  <a:lnTo>
                    <a:pt x="627" y="0"/>
                  </a:lnTo>
                  <a:lnTo>
                    <a:pt x="627" y="118"/>
                  </a:lnTo>
                  <a:lnTo>
                    <a:pt x="173" y="118"/>
                  </a:lnTo>
                  <a:lnTo>
                    <a:pt x="155" y="121"/>
                  </a:lnTo>
                  <a:lnTo>
                    <a:pt x="139" y="129"/>
                  </a:lnTo>
                  <a:lnTo>
                    <a:pt x="127" y="142"/>
                  </a:lnTo>
                  <a:lnTo>
                    <a:pt x="118" y="158"/>
                  </a:lnTo>
                  <a:lnTo>
                    <a:pt x="115" y="176"/>
                  </a:lnTo>
                  <a:lnTo>
                    <a:pt x="115" y="554"/>
                  </a:lnTo>
                  <a:lnTo>
                    <a:pt x="118" y="572"/>
                  </a:lnTo>
                  <a:lnTo>
                    <a:pt x="127" y="588"/>
                  </a:lnTo>
                  <a:lnTo>
                    <a:pt x="139" y="601"/>
                  </a:lnTo>
                  <a:lnTo>
                    <a:pt x="155" y="608"/>
                  </a:lnTo>
                  <a:lnTo>
                    <a:pt x="173" y="611"/>
                  </a:lnTo>
                  <a:lnTo>
                    <a:pt x="627" y="611"/>
                  </a:lnTo>
                  <a:lnTo>
                    <a:pt x="627" y="729"/>
                  </a:lnTo>
                  <a:lnTo>
                    <a:pt x="545" y="729"/>
                  </a:lnTo>
                  <a:lnTo>
                    <a:pt x="470" y="729"/>
                  </a:lnTo>
                  <a:lnTo>
                    <a:pt x="400" y="729"/>
                  </a:lnTo>
                  <a:lnTo>
                    <a:pt x="329" y="729"/>
                  </a:lnTo>
                  <a:lnTo>
                    <a:pt x="255" y="729"/>
                  </a:lnTo>
                  <a:lnTo>
                    <a:pt x="173" y="729"/>
                  </a:lnTo>
                  <a:lnTo>
                    <a:pt x="139" y="725"/>
                  </a:lnTo>
                  <a:lnTo>
                    <a:pt x="106" y="714"/>
                  </a:lnTo>
                  <a:lnTo>
                    <a:pt x="76" y="698"/>
                  </a:lnTo>
                  <a:lnTo>
                    <a:pt x="50" y="678"/>
                  </a:lnTo>
                  <a:lnTo>
                    <a:pt x="29" y="651"/>
                  </a:lnTo>
                  <a:lnTo>
                    <a:pt x="13" y="622"/>
                  </a:lnTo>
                  <a:lnTo>
                    <a:pt x="3" y="589"/>
                  </a:lnTo>
                  <a:lnTo>
                    <a:pt x="0" y="554"/>
                  </a:lnTo>
                  <a:lnTo>
                    <a:pt x="0" y="176"/>
                  </a:lnTo>
                  <a:lnTo>
                    <a:pt x="3" y="140"/>
                  </a:lnTo>
                  <a:lnTo>
                    <a:pt x="13" y="108"/>
                  </a:lnTo>
                  <a:lnTo>
                    <a:pt x="29" y="79"/>
                  </a:lnTo>
                  <a:lnTo>
                    <a:pt x="50" y="52"/>
                  </a:lnTo>
                  <a:lnTo>
                    <a:pt x="76" y="31"/>
                  </a:lnTo>
                  <a:lnTo>
                    <a:pt x="106" y="15"/>
                  </a:lnTo>
                  <a:lnTo>
                    <a:pt x="139" y="5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Freeform 9"/>
            <p:cNvSpPr>
              <a:spLocks noEditPoints="1"/>
            </p:cNvSpPr>
            <p:nvPr/>
          </p:nvSpPr>
          <p:spPr bwMode="auto">
            <a:xfrm>
              <a:off x="5181601" y="3276601"/>
              <a:ext cx="428625" cy="385763"/>
            </a:xfrm>
            <a:custGeom>
              <a:avLst/>
              <a:gdLst>
                <a:gd name="T0" fmla="*/ 405 w 810"/>
                <a:gd name="T1" fmla="*/ 130 h 729"/>
                <a:gd name="T2" fmla="*/ 272 w 810"/>
                <a:gd name="T3" fmla="*/ 410 h 729"/>
                <a:gd name="T4" fmla="*/ 538 w 810"/>
                <a:gd name="T5" fmla="*/ 410 h 729"/>
                <a:gd name="T6" fmla="*/ 405 w 810"/>
                <a:gd name="T7" fmla="*/ 130 h 729"/>
                <a:gd name="T8" fmla="*/ 340 w 810"/>
                <a:gd name="T9" fmla="*/ 0 h 729"/>
                <a:gd name="T10" fmla="*/ 470 w 810"/>
                <a:gd name="T11" fmla="*/ 0 h 729"/>
                <a:gd name="T12" fmla="*/ 810 w 810"/>
                <a:gd name="T13" fmla="*/ 729 h 729"/>
                <a:gd name="T14" fmla="*/ 681 w 810"/>
                <a:gd name="T15" fmla="*/ 729 h 729"/>
                <a:gd name="T16" fmla="*/ 596 w 810"/>
                <a:gd name="T17" fmla="*/ 526 h 729"/>
                <a:gd name="T18" fmla="*/ 214 w 810"/>
                <a:gd name="T19" fmla="*/ 526 h 729"/>
                <a:gd name="T20" fmla="*/ 128 w 810"/>
                <a:gd name="T21" fmla="*/ 729 h 729"/>
                <a:gd name="T22" fmla="*/ 0 w 810"/>
                <a:gd name="T23" fmla="*/ 729 h 729"/>
                <a:gd name="T24" fmla="*/ 340 w 810"/>
                <a:gd name="T25" fmla="*/ 0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10" h="729">
                  <a:moveTo>
                    <a:pt x="405" y="130"/>
                  </a:moveTo>
                  <a:lnTo>
                    <a:pt x="272" y="410"/>
                  </a:lnTo>
                  <a:lnTo>
                    <a:pt x="538" y="410"/>
                  </a:lnTo>
                  <a:lnTo>
                    <a:pt x="405" y="130"/>
                  </a:lnTo>
                  <a:close/>
                  <a:moveTo>
                    <a:pt x="340" y="0"/>
                  </a:moveTo>
                  <a:lnTo>
                    <a:pt x="470" y="0"/>
                  </a:lnTo>
                  <a:lnTo>
                    <a:pt x="810" y="729"/>
                  </a:lnTo>
                  <a:lnTo>
                    <a:pt x="681" y="729"/>
                  </a:lnTo>
                  <a:lnTo>
                    <a:pt x="596" y="526"/>
                  </a:lnTo>
                  <a:lnTo>
                    <a:pt x="214" y="526"/>
                  </a:lnTo>
                  <a:lnTo>
                    <a:pt x="128" y="729"/>
                  </a:lnTo>
                  <a:lnTo>
                    <a:pt x="0" y="729"/>
                  </a:lnTo>
                  <a:lnTo>
                    <a:pt x="34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Freeform 10"/>
            <p:cNvSpPr>
              <a:spLocks noEditPoints="1"/>
            </p:cNvSpPr>
            <p:nvPr/>
          </p:nvSpPr>
          <p:spPr bwMode="auto">
            <a:xfrm>
              <a:off x="5853113" y="3743326"/>
              <a:ext cx="160338" cy="182563"/>
            </a:xfrm>
            <a:custGeom>
              <a:avLst/>
              <a:gdLst>
                <a:gd name="T0" fmla="*/ 68 w 302"/>
                <a:gd name="T1" fmla="*/ 68 h 345"/>
                <a:gd name="T2" fmla="*/ 68 w 302"/>
                <a:gd name="T3" fmla="*/ 147 h 345"/>
                <a:gd name="T4" fmla="*/ 207 w 302"/>
                <a:gd name="T5" fmla="*/ 147 h 345"/>
                <a:gd name="T6" fmla="*/ 222 w 302"/>
                <a:gd name="T7" fmla="*/ 144 h 345"/>
                <a:gd name="T8" fmla="*/ 231 w 302"/>
                <a:gd name="T9" fmla="*/ 134 h 345"/>
                <a:gd name="T10" fmla="*/ 235 w 302"/>
                <a:gd name="T11" fmla="*/ 121 h 345"/>
                <a:gd name="T12" fmla="*/ 235 w 302"/>
                <a:gd name="T13" fmla="*/ 94 h 345"/>
                <a:gd name="T14" fmla="*/ 231 w 302"/>
                <a:gd name="T15" fmla="*/ 81 h 345"/>
                <a:gd name="T16" fmla="*/ 222 w 302"/>
                <a:gd name="T17" fmla="*/ 71 h 345"/>
                <a:gd name="T18" fmla="*/ 207 w 302"/>
                <a:gd name="T19" fmla="*/ 68 h 345"/>
                <a:gd name="T20" fmla="*/ 68 w 302"/>
                <a:gd name="T21" fmla="*/ 68 h 345"/>
                <a:gd name="T22" fmla="*/ 0 w 302"/>
                <a:gd name="T23" fmla="*/ 0 h 345"/>
                <a:gd name="T24" fmla="*/ 221 w 302"/>
                <a:gd name="T25" fmla="*/ 0 h 345"/>
                <a:gd name="T26" fmla="*/ 247 w 302"/>
                <a:gd name="T27" fmla="*/ 5 h 345"/>
                <a:gd name="T28" fmla="*/ 269 w 302"/>
                <a:gd name="T29" fmla="*/ 16 h 345"/>
                <a:gd name="T30" fmla="*/ 287 w 302"/>
                <a:gd name="T31" fmla="*/ 34 h 345"/>
                <a:gd name="T32" fmla="*/ 299 w 302"/>
                <a:gd name="T33" fmla="*/ 56 h 345"/>
                <a:gd name="T34" fmla="*/ 302 w 302"/>
                <a:gd name="T35" fmla="*/ 81 h 345"/>
                <a:gd name="T36" fmla="*/ 302 w 302"/>
                <a:gd name="T37" fmla="*/ 134 h 345"/>
                <a:gd name="T38" fmla="*/ 299 w 302"/>
                <a:gd name="T39" fmla="*/ 159 h 345"/>
                <a:gd name="T40" fmla="*/ 287 w 302"/>
                <a:gd name="T41" fmla="*/ 181 h 345"/>
                <a:gd name="T42" fmla="*/ 269 w 302"/>
                <a:gd name="T43" fmla="*/ 199 h 345"/>
                <a:gd name="T44" fmla="*/ 247 w 302"/>
                <a:gd name="T45" fmla="*/ 211 h 345"/>
                <a:gd name="T46" fmla="*/ 221 w 302"/>
                <a:gd name="T47" fmla="*/ 215 h 345"/>
                <a:gd name="T48" fmla="*/ 68 w 302"/>
                <a:gd name="T49" fmla="*/ 215 h 345"/>
                <a:gd name="T50" fmla="*/ 68 w 302"/>
                <a:gd name="T51" fmla="*/ 280 h 345"/>
                <a:gd name="T52" fmla="*/ 68 w 302"/>
                <a:gd name="T53" fmla="*/ 345 h 345"/>
                <a:gd name="T54" fmla="*/ 0 w 302"/>
                <a:gd name="T55" fmla="*/ 345 h 345"/>
                <a:gd name="T56" fmla="*/ 0 w 302"/>
                <a:gd name="T57" fmla="*/ 261 h 345"/>
                <a:gd name="T58" fmla="*/ 0 w 302"/>
                <a:gd name="T59" fmla="*/ 172 h 345"/>
                <a:gd name="T60" fmla="*/ 0 w 302"/>
                <a:gd name="T61" fmla="*/ 84 h 345"/>
                <a:gd name="T62" fmla="*/ 0 w 302"/>
                <a:gd name="T63" fmla="*/ 0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02" h="345">
                  <a:moveTo>
                    <a:pt x="68" y="68"/>
                  </a:moveTo>
                  <a:lnTo>
                    <a:pt x="68" y="147"/>
                  </a:lnTo>
                  <a:lnTo>
                    <a:pt x="207" y="147"/>
                  </a:lnTo>
                  <a:lnTo>
                    <a:pt x="222" y="144"/>
                  </a:lnTo>
                  <a:lnTo>
                    <a:pt x="231" y="134"/>
                  </a:lnTo>
                  <a:lnTo>
                    <a:pt x="235" y="121"/>
                  </a:lnTo>
                  <a:lnTo>
                    <a:pt x="235" y="94"/>
                  </a:lnTo>
                  <a:lnTo>
                    <a:pt x="231" y="81"/>
                  </a:lnTo>
                  <a:lnTo>
                    <a:pt x="222" y="71"/>
                  </a:lnTo>
                  <a:lnTo>
                    <a:pt x="207" y="68"/>
                  </a:lnTo>
                  <a:lnTo>
                    <a:pt x="68" y="68"/>
                  </a:lnTo>
                  <a:close/>
                  <a:moveTo>
                    <a:pt x="0" y="0"/>
                  </a:moveTo>
                  <a:lnTo>
                    <a:pt x="221" y="0"/>
                  </a:lnTo>
                  <a:lnTo>
                    <a:pt x="247" y="5"/>
                  </a:lnTo>
                  <a:lnTo>
                    <a:pt x="269" y="16"/>
                  </a:lnTo>
                  <a:lnTo>
                    <a:pt x="287" y="34"/>
                  </a:lnTo>
                  <a:lnTo>
                    <a:pt x="299" y="56"/>
                  </a:lnTo>
                  <a:lnTo>
                    <a:pt x="302" y="81"/>
                  </a:lnTo>
                  <a:lnTo>
                    <a:pt x="302" y="134"/>
                  </a:lnTo>
                  <a:lnTo>
                    <a:pt x="299" y="159"/>
                  </a:lnTo>
                  <a:lnTo>
                    <a:pt x="287" y="181"/>
                  </a:lnTo>
                  <a:lnTo>
                    <a:pt x="269" y="199"/>
                  </a:lnTo>
                  <a:lnTo>
                    <a:pt x="247" y="211"/>
                  </a:lnTo>
                  <a:lnTo>
                    <a:pt x="221" y="215"/>
                  </a:lnTo>
                  <a:lnTo>
                    <a:pt x="68" y="215"/>
                  </a:lnTo>
                  <a:lnTo>
                    <a:pt x="68" y="280"/>
                  </a:lnTo>
                  <a:lnTo>
                    <a:pt x="68" y="345"/>
                  </a:lnTo>
                  <a:lnTo>
                    <a:pt x="0" y="345"/>
                  </a:lnTo>
                  <a:lnTo>
                    <a:pt x="0" y="261"/>
                  </a:lnTo>
                  <a:lnTo>
                    <a:pt x="0" y="172"/>
                  </a:lnTo>
                  <a:lnTo>
                    <a:pt x="0" y="8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5665788" y="3743326"/>
              <a:ext cx="153988" cy="180975"/>
            </a:xfrm>
            <a:custGeom>
              <a:avLst/>
              <a:gdLst>
                <a:gd name="T0" fmla="*/ 0 w 291"/>
                <a:gd name="T1" fmla="*/ 0 h 343"/>
                <a:gd name="T2" fmla="*/ 291 w 291"/>
                <a:gd name="T3" fmla="*/ 0 h 343"/>
                <a:gd name="T4" fmla="*/ 291 w 291"/>
                <a:gd name="T5" fmla="*/ 68 h 343"/>
                <a:gd name="T6" fmla="*/ 68 w 291"/>
                <a:gd name="T7" fmla="*/ 68 h 343"/>
                <a:gd name="T8" fmla="*/ 68 w 291"/>
                <a:gd name="T9" fmla="*/ 343 h 343"/>
                <a:gd name="T10" fmla="*/ 0 w 291"/>
                <a:gd name="T11" fmla="*/ 343 h 343"/>
                <a:gd name="T12" fmla="*/ 0 w 291"/>
                <a:gd name="T13" fmla="*/ 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1" h="343">
                  <a:moveTo>
                    <a:pt x="0" y="0"/>
                  </a:moveTo>
                  <a:lnTo>
                    <a:pt x="291" y="0"/>
                  </a:lnTo>
                  <a:lnTo>
                    <a:pt x="291" y="68"/>
                  </a:lnTo>
                  <a:lnTo>
                    <a:pt x="68" y="68"/>
                  </a:lnTo>
                  <a:lnTo>
                    <a:pt x="68" y="343"/>
                  </a:lnTo>
                  <a:lnTo>
                    <a:pt x="0" y="34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6026151" y="3743326"/>
              <a:ext cx="192088" cy="182563"/>
            </a:xfrm>
            <a:custGeom>
              <a:avLst/>
              <a:gdLst>
                <a:gd name="T0" fmla="*/ 0 w 363"/>
                <a:gd name="T1" fmla="*/ 0 h 343"/>
                <a:gd name="T2" fmla="*/ 75 w 363"/>
                <a:gd name="T3" fmla="*/ 0 h 343"/>
                <a:gd name="T4" fmla="*/ 186 w 363"/>
                <a:gd name="T5" fmla="*/ 182 h 343"/>
                <a:gd name="T6" fmla="*/ 288 w 363"/>
                <a:gd name="T7" fmla="*/ 0 h 343"/>
                <a:gd name="T8" fmla="*/ 363 w 363"/>
                <a:gd name="T9" fmla="*/ 0 h 343"/>
                <a:gd name="T10" fmla="*/ 360 w 363"/>
                <a:gd name="T11" fmla="*/ 4 h 343"/>
                <a:gd name="T12" fmla="*/ 355 w 363"/>
                <a:gd name="T13" fmla="*/ 13 h 343"/>
                <a:gd name="T14" fmla="*/ 346 w 363"/>
                <a:gd name="T15" fmla="*/ 29 h 343"/>
                <a:gd name="T16" fmla="*/ 334 w 363"/>
                <a:gd name="T17" fmla="*/ 50 h 343"/>
                <a:gd name="T18" fmla="*/ 319 w 363"/>
                <a:gd name="T19" fmla="*/ 75 h 343"/>
                <a:gd name="T20" fmla="*/ 303 w 363"/>
                <a:gd name="T21" fmla="*/ 103 h 343"/>
                <a:gd name="T22" fmla="*/ 285 w 363"/>
                <a:gd name="T23" fmla="*/ 132 h 343"/>
                <a:gd name="T24" fmla="*/ 267 w 363"/>
                <a:gd name="T25" fmla="*/ 163 h 343"/>
                <a:gd name="T26" fmla="*/ 250 w 363"/>
                <a:gd name="T27" fmla="*/ 194 h 343"/>
                <a:gd name="T28" fmla="*/ 230 w 363"/>
                <a:gd name="T29" fmla="*/ 225 h 343"/>
                <a:gd name="T30" fmla="*/ 214 w 363"/>
                <a:gd name="T31" fmla="*/ 254 h 343"/>
                <a:gd name="T32" fmla="*/ 198 w 363"/>
                <a:gd name="T33" fmla="*/ 282 h 343"/>
                <a:gd name="T34" fmla="*/ 183 w 363"/>
                <a:gd name="T35" fmla="*/ 306 h 343"/>
                <a:gd name="T36" fmla="*/ 171 w 363"/>
                <a:gd name="T37" fmla="*/ 326 h 343"/>
                <a:gd name="T38" fmla="*/ 162 w 363"/>
                <a:gd name="T39" fmla="*/ 343 h 343"/>
                <a:gd name="T40" fmla="*/ 88 w 363"/>
                <a:gd name="T41" fmla="*/ 343 h 343"/>
                <a:gd name="T42" fmla="*/ 97 w 363"/>
                <a:gd name="T43" fmla="*/ 328 h 343"/>
                <a:gd name="T44" fmla="*/ 108 w 363"/>
                <a:gd name="T45" fmla="*/ 310 h 343"/>
                <a:gd name="T46" fmla="*/ 118 w 363"/>
                <a:gd name="T47" fmla="*/ 291 h 343"/>
                <a:gd name="T48" fmla="*/ 127 w 363"/>
                <a:gd name="T49" fmla="*/ 273 h 343"/>
                <a:gd name="T50" fmla="*/ 136 w 363"/>
                <a:gd name="T51" fmla="*/ 257 h 343"/>
                <a:gd name="T52" fmla="*/ 142 w 363"/>
                <a:gd name="T53" fmla="*/ 247 h 343"/>
                <a:gd name="T54" fmla="*/ 0 w 363"/>
                <a:gd name="T55" fmla="*/ 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63" h="343">
                  <a:moveTo>
                    <a:pt x="0" y="0"/>
                  </a:moveTo>
                  <a:lnTo>
                    <a:pt x="75" y="0"/>
                  </a:lnTo>
                  <a:lnTo>
                    <a:pt x="186" y="182"/>
                  </a:lnTo>
                  <a:lnTo>
                    <a:pt x="288" y="0"/>
                  </a:lnTo>
                  <a:lnTo>
                    <a:pt x="363" y="0"/>
                  </a:lnTo>
                  <a:lnTo>
                    <a:pt x="360" y="4"/>
                  </a:lnTo>
                  <a:lnTo>
                    <a:pt x="355" y="13"/>
                  </a:lnTo>
                  <a:lnTo>
                    <a:pt x="346" y="29"/>
                  </a:lnTo>
                  <a:lnTo>
                    <a:pt x="334" y="50"/>
                  </a:lnTo>
                  <a:lnTo>
                    <a:pt x="319" y="75"/>
                  </a:lnTo>
                  <a:lnTo>
                    <a:pt x="303" y="103"/>
                  </a:lnTo>
                  <a:lnTo>
                    <a:pt x="285" y="132"/>
                  </a:lnTo>
                  <a:lnTo>
                    <a:pt x="267" y="163"/>
                  </a:lnTo>
                  <a:lnTo>
                    <a:pt x="250" y="194"/>
                  </a:lnTo>
                  <a:lnTo>
                    <a:pt x="230" y="225"/>
                  </a:lnTo>
                  <a:lnTo>
                    <a:pt x="214" y="254"/>
                  </a:lnTo>
                  <a:lnTo>
                    <a:pt x="198" y="282"/>
                  </a:lnTo>
                  <a:lnTo>
                    <a:pt x="183" y="306"/>
                  </a:lnTo>
                  <a:lnTo>
                    <a:pt x="171" y="326"/>
                  </a:lnTo>
                  <a:lnTo>
                    <a:pt x="162" y="343"/>
                  </a:lnTo>
                  <a:lnTo>
                    <a:pt x="88" y="343"/>
                  </a:lnTo>
                  <a:lnTo>
                    <a:pt x="97" y="328"/>
                  </a:lnTo>
                  <a:lnTo>
                    <a:pt x="108" y="310"/>
                  </a:lnTo>
                  <a:lnTo>
                    <a:pt x="118" y="291"/>
                  </a:lnTo>
                  <a:lnTo>
                    <a:pt x="127" y="273"/>
                  </a:lnTo>
                  <a:lnTo>
                    <a:pt x="136" y="257"/>
                  </a:lnTo>
                  <a:lnTo>
                    <a:pt x="142" y="24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6235701" y="3743326"/>
              <a:ext cx="179388" cy="180975"/>
            </a:xfrm>
            <a:custGeom>
              <a:avLst/>
              <a:gdLst>
                <a:gd name="T0" fmla="*/ 0 w 338"/>
                <a:gd name="T1" fmla="*/ 0 h 341"/>
                <a:gd name="T2" fmla="*/ 338 w 338"/>
                <a:gd name="T3" fmla="*/ 0 h 341"/>
                <a:gd name="T4" fmla="*/ 338 w 338"/>
                <a:gd name="T5" fmla="*/ 341 h 341"/>
                <a:gd name="T6" fmla="*/ 270 w 338"/>
                <a:gd name="T7" fmla="*/ 341 h 341"/>
                <a:gd name="T8" fmla="*/ 270 w 338"/>
                <a:gd name="T9" fmla="*/ 287 h 341"/>
                <a:gd name="T10" fmla="*/ 270 w 338"/>
                <a:gd name="T11" fmla="*/ 66 h 341"/>
                <a:gd name="T12" fmla="*/ 67 w 338"/>
                <a:gd name="T13" fmla="*/ 66 h 341"/>
                <a:gd name="T14" fmla="*/ 67 w 338"/>
                <a:gd name="T15" fmla="*/ 341 h 341"/>
                <a:gd name="T16" fmla="*/ 0 w 338"/>
                <a:gd name="T17" fmla="*/ 341 h 341"/>
                <a:gd name="T18" fmla="*/ 0 w 338"/>
                <a:gd name="T19" fmla="*/ 0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8" h="341">
                  <a:moveTo>
                    <a:pt x="0" y="0"/>
                  </a:moveTo>
                  <a:lnTo>
                    <a:pt x="338" y="0"/>
                  </a:lnTo>
                  <a:lnTo>
                    <a:pt x="338" y="341"/>
                  </a:lnTo>
                  <a:lnTo>
                    <a:pt x="270" y="341"/>
                  </a:lnTo>
                  <a:lnTo>
                    <a:pt x="270" y="287"/>
                  </a:lnTo>
                  <a:lnTo>
                    <a:pt x="270" y="66"/>
                  </a:lnTo>
                  <a:lnTo>
                    <a:pt x="67" y="66"/>
                  </a:lnTo>
                  <a:lnTo>
                    <a:pt x="67" y="341"/>
                  </a:lnTo>
                  <a:lnTo>
                    <a:pt x="0" y="3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16"/>
            <p:cNvSpPr>
              <a:spLocks/>
            </p:cNvSpPr>
            <p:nvPr/>
          </p:nvSpPr>
          <p:spPr bwMode="auto">
            <a:xfrm>
              <a:off x="6638926" y="3729038"/>
              <a:ext cx="258763" cy="200025"/>
            </a:xfrm>
            <a:custGeom>
              <a:avLst/>
              <a:gdLst>
                <a:gd name="T0" fmla="*/ 5 w 491"/>
                <a:gd name="T1" fmla="*/ 0 h 378"/>
                <a:gd name="T2" fmla="*/ 9 w 491"/>
                <a:gd name="T3" fmla="*/ 0 h 378"/>
                <a:gd name="T4" fmla="*/ 14 w 491"/>
                <a:gd name="T5" fmla="*/ 1 h 378"/>
                <a:gd name="T6" fmla="*/ 487 w 491"/>
                <a:gd name="T7" fmla="*/ 346 h 378"/>
                <a:gd name="T8" fmla="*/ 490 w 491"/>
                <a:gd name="T9" fmla="*/ 349 h 378"/>
                <a:gd name="T10" fmla="*/ 491 w 491"/>
                <a:gd name="T11" fmla="*/ 352 h 378"/>
                <a:gd name="T12" fmla="*/ 491 w 491"/>
                <a:gd name="T13" fmla="*/ 356 h 378"/>
                <a:gd name="T14" fmla="*/ 490 w 491"/>
                <a:gd name="T15" fmla="*/ 359 h 378"/>
                <a:gd name="T16" fmla="*/ 485 w 491"/>
                <a:gd name="T17" fmla="*/ 362 h 378"/>
                <a:gd name="T18" fmla="*/ 456 w 491"/>
                <a:gd name="T19" fmla="*/ 375 h 378"/>
                <a:gd name="T20" fmla="*/ 447 w 491"/>
                <a:gd name="T21" fmla="*/ 378 h 378"/>
                <a:gd name="T22" fmla="*/ 437 w 491"/>
                <a:gd name="T23" fmla="*/ 378 h 378"/>
                <a:gd name="T24" fmla="*/ 428 w 491"/>
                <a:gd name="T25" fmla="*/ 375 h 378"/>
                <a:gd name="T26" fmla="*/ 14 w 491"/>
                <a:gd name="T27" fmla="*/ 168 h 378"/>
                <a:gd name="T28" fmla="*/ 6 w 491"/>
                <a:gd name="T29" fmla="*/ 162 h 378"/>
                <a:gd name="T30" fmla="*/ 2 w 491"/>
                <a:gd name="T31" fmla="*/ 153 h 378"/>
                <a:gd name="T32" fmla="*/ 0 w 491"/>
                <a:gd name="T33" fmla="*/ 144 h 378"/>
                <a:gd name="T34" fmla="*/ 0 w 491"/>
                <a:gd name="T35" fmla="*/ 9 h 378"/>
                <a:gd name="T36" fmla="*/ 0 w 491"/>
                <a:gd name="T37" fmla="*/ 4 h 378"/>
                <a:gd name="T38" fmla="*/ 2 w 491"/>
                <a:gd name="T39" fmla="*/ 0 h 378"/>
                <a:gd name="T40" fmla="*/ 5 w 491"/>
                <a:gd name="T41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91" h="378">
                  <a:moveTo>
                    <a:pt x="5" y="0"/>
                  </a:moveTo>
                  <a:lnTo>
                    <a:pt x="9" y="0"/>
                  </a:lnTo>
                  <a:lnTo>
                    <a:pt x="14" y="1"/>
                  </a:lnTo>
                  <a:lnTo>
                    <a:pt x="487" y="346"/>
                  </a:lnTo>
                  <a:lnTo>
                    <a:pt x="490" y="349"/>
                  </a:lnTo>
                  <a:lnTo>
                    <a:pt x="491" y="352"/>
                  </a:lnTo>
                  <a:lnTo>
                    <a:pt x="491" y="356"/>
                  </a:lnTo>
                  <a:lnTo>
                    <a:pt x="490" y="359"/>
                  </a:lnTo>
                  <a:lnTo>
                    <a:pt x="485" y="362"/>
                  </a:lnTo>
                  <a:lnTo>
                    <a:pt x="456" y="375"/>
                  </a:lnTo>
                  <a:lnTo>
                    <a:pt x="447" y="378"/>
                  </a:lnTo>
                  <a:lnTo>
                    <a:pt x="437" y="378"/>
                  </a:lnTo>
                  <a:lnTo>
                    <a:pt x="428" y="375"/>
                  </a:lnTo>
                  <a:lnTo>
                    <a:pt x="14" y="168"/>
                  </a:lnTo>
                  <a:lnTo>
                    <a:pt x="6" y="162"/>
                  </a:lnTo>
                  <a:lnTo>
                    <a:pt x="2" y="153"/>
                  </a:lnTo>
                  <a:lnTo>
                    <a:pt x="0" y="14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Freeform 17"/>
            <p:cNvSpPr>
              <a:spLocks/>
            </p:cNvSpPr>
            <p:nvPr/>
          </p:nvSpPr>
          <p:spPr bwMode="auto">
            <a:xfrm>
              <a:off x="6715126" y="2930526"/>
              <a:ext cx="520700" cy="841375"/>
            </a:xfrm>
            <a:custGeom>
              <a:avLst/>
              <a:gdLst>
                <a:gd name="T0" fmla="*/ 982 w 984"/>
                <a:gd name="T1" fmla="*/ 0 h 1590"/>
                <a:gd name="T2" fmla="*/ 984 w 984"/>
                <a:gd name="T3" fmla="*/ 2 h 1590"/>
                <a:gd name="T4" fmla="*/ 984 w 984"/>
                <a:gd name="T5" fmla="*/ 5 h 1590"/>
                <a:gd name="T6" fmla="*/ 982 w 984"/>
                <a:gd name="T7" fmla="*/ 9 h 1590"/>
                <a:gd name="T8" fmla="*/ 117 w 984"/>
                <a:gd name="T9" fmla="*/ 1583 h 1590"/>
                <a:gd name="T10" fmla="*/ 114 w 984"/>
                <a:gd name="T11" fmla="*/ 1587 h 1590"/>
                <a:gd name="T12" fmla="*/ 111 w 984"/>
                <a:gd name="T13" fmla="*/ 1590 h 1590"/>
                <a:gd name="T14" fmla="*/ 107 w 984"/>
                <a:gd name="T15" fmla="*/ 1590 h 1590"/>
                <a:gd name="T16" fmla="*/ 101 w 984"/>
                <a:gd name="T17" fmla="*/ 1590 h 1590"/>
                <a:gd name="T18" fmla="*/ 96 w 984"/>
                <a:gd name="T19" fmla="*/ 1587 h 1590"/>
                <a:gd name="T20" fmla="*/ 11 w 984"/>
                <a:gd name="T21" fmla="*/ 1525 h 1590"/>
                <a:gd name="T22" fmla="*/ 5 w 984"/>
                <a:gd name="T23" fmla="*/ 1518 h 1590"/>
                <a:gd name="T24" fmla="*/ 0 w 984"/>
                <a:gd name="T25" fmla="*/ 1509 h 1590"/>
                <a:gd name="T26" fmla="*/ 0 w 984"/>
                <a:gd name="T27" fmla="*/ 1500 h 1590"/>
                <a:gd name="T28" fmla="*/ 203 w 984"/>
                <a:gd name="T29" fmla="*/ 479 h 1590"/>
                <a:gd name="T30" fmla="*/ 209 w 984"/>
                <a:gd name="T31" fmla="*/ 466 h 1590"/>
                <a:gd name="T32" fmla="*/ 219 w 984"/>
                <a:gd name="T33" fmla="*/ 455 h 1590"/>
                <a:gd name="T34" fmla="*/ 976 w 984"/>
                <a:gd name="T35" fmla="*/ 3 h 1590"/>
                <a:gd name="T36" fmla="*/ 981 w 984"/>
                <a:gd name="T37" fmla="*/ 0 h 1590"/>
                <a:gd name="T38" fmla="*/ 982 w 984"/>
                <a:gd name="T39" fmla="*/ 0 h 1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84" h="1590">
                  <a:moveTo>
                    <a:pt x="982" y="0"/>
                  </a:moveTo>
                  <a:lnTo>
                    <a:pt x="984" y="2"/>
                  </a:lnTo>
                  <a:lnTo>
                    <a:pt x="984" y="5"/>
                  </a:lnTo>
                  <a:lnTo>
                    <a:pt x="982" y="9"/>
                  </a:lnTo>
                  <a:lnTo>
                    <a:pt x="117" y="1583"/>
                  </a:lnTo>
                  <a:lnTo>
                    <a:pt x="114" y="1587"/>
                  </a:lnTo>
                  <a:lnTo>
                    <a:pt x="111" y="1590"/>
                  </a:lnTo>
                  <a:lnTo>
                    <a:pt x="107" y="1590"/>
                  </a:lnTo>
                  <a:lnTo>
                    <a:pt x="101" y="1590"/>
                  </a:lnTo>
                  <a:lnTo>
                    <a:pt x="96" y="1587"/>
                  </a:lnTo>
                  <a:lnTo>
                    <a:pt x="11" y="1525"/>
                  </a:lnTo>
                  <a:lnTo>
                    <a:pt x="5" y="1518"/>
                  </a:lnTo>
                  <a:lnTo>
                    <a:pt x="0" y="1509"/>
                  </a:lnTo>
                  <a:lnTo>
                    <a:pt x="0" y="1500"/>
                  </a:lnTo>
                  <a:lnTo>
                    <a:pt x="203" y="479"/>
                  </a:lnTo>
                  <a:lnTo>
                    <a:pt x="209" y="466"/>
                  </a:lnTo>
                  <a:lnTo>
                    <a:pt x="219" y="455"/>
                  </a:lnTo>
                  <a:lnTo>
                    <a:pt x="976" y="3"/>
                  </a:lnTo>
                  <a:lnTo>
                    <a:pt x="981" y="0"/>
                  </a:lnTo>
                  <a:lnTo>
                    <a:pt x="98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Freeform 18"/>
            <p:cNvSpPr>
              <a:spLocks/>
            </p:cNvSpPr>
            <p:nvPr/>
          </p:nvSpPr>
          <p:spPr bwMode="auto">
            <a:xfrm>
              <a:off x="6638926" y="3208338"/>
              <a:ext cx="125413" cy="498475"/>
            </a:xfrm>
            <a:custGeom>
              <a:avLst/>
              <a:gdLst>
                <a:gd name="T0" fmla="*/ 233 w 237"/>
                <a:gd name="T1" fmla="*/ 0 h 942"/>
                <a:gd name="T2" fmla="*/ 236 w 237"/>
                <a:gd name="T3" fmla="*/ 0 h 942"/>
                <a:gd name="T4" fmla="*/ 237 w 237"/>
                <a:gd name="T5" fmla="*/ 4 h 942"/>
                <a:gd name="T6" fmla="*/ 237 w 237"/>
                <a:gd name="T7" fmla="*/ 9 h 942"/>
                <a:gd name="T8" fmla="*/ 88 w 237"/>
                <a:gd name="T9" fmla="*/ 933 h 942"/>
                <a:gd name="T10" fmla="*/ 86 w 237"/>
                <a:gd name="T11" fmla="*/ 938 h 942"/>
                <a:gd name="T12" fmla="*/ 83 w 237"/>
                <a:gd name="T13" fmla="*/ 941 h 942"/>
                <a:gd name="T14" fmla="*/ 80 w 237"/>
                <a:gd name="T15" fmla="*/ 942 h 942"/>
                <a:gd name="T16" fmla="*/ 76 w 237"/>
                <a:gd name="T17" fmla="*/ 942 h 942"/>
                <a:gd name="T18" fmla="*/ 71 w 237"/>
                <a:gd name="T19" fmla="*/ 941 h 942"/>
                <a:gd name="T20" fmla="*/ 14 w 237"/>
                <a:gd name="T21" fmla="*/ 898 h 942"/>
                <a:gd name="T22" fmla="*/ 6 w 237"/>
                <a:gd name="T23" fmla="*/ 891 h 942"/>
                <a:gd name="T24" fmla="*/ 2 w 237"/>
                <a:gd name="T25" fmla="*/ 882 h 942"/>
                <a:gd name="T26" fmla="*/ 0 w 237"/>
                <a:gd name="T27" fmla="*/ 873 h 942"/>
                <a:gd name="T28" fmla="*/ 0 w 237"/>
                <a:gd name="T29" fmla="*/ 180 h 942"/>
                <a:gd name="T30" fmla="*/ 2 w 237"/>
                <a:gd name="T31" fmla="*/ 171 h 942"/>
                <a:gd name="T32" fmla="*/ 6 w 237"/>
                <a:gd name="T33" fmla="*/ 162 h 942"/>
                <a:gd name="T34" fmla="*/ 14 w 237"/>
                <a:gd name="T35" fmla="*/ 155 h 942"/>
                <a:gd name="T36" fmla="*/ 227 w 237"/>
                <a:gd name="T37" fmla="*/ 1 h 942"/>
                <a:gd name="T38" fmla="*/ 230 w 237"/>
                <a:gd name="T39" fmla="*/ 0 h 942"/>
                <a:gd name="T40" fmla="*/ 233 w 237"/>
                <a:gd name="T41" fmla="*/ 0 h 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7" h="942">
                  <a:moveTo>
                    <a:pt x="233" y="0"/>
                  </a:moveTo>
                  <a:lnTo>
                    <a:pt x="236" y="0"/>
                  </a:lnTo>
                  <a:lnTo>
                    <a:pt x="237" y="4"/>
                  </a:lnTo>
                  <a:lnTo>
                    <a:pt x="237" y="9"/>
                  </a:lnTo>
                  <a:lnTo>
                    <a:pt x="88" y="933"/>
                  </a:lnTo>
                  <a:lnTo>
                    <a:pt x="86" y="938"/>
                  </a:lnTo>
                  <a:lnTo>
                    <a:pt x="83" y="941"/>
                  </a:lnTo>
                  <a:lnTo>
                    <a:pt x="80" y="942"/>
                  </a:lnTo>
                  <a:lnTo>
                    <a:pt x="76" y="942"/>
                  </a:lnTo>
                  <a:lnTo>
                    <a:pt x="71" y="941"/>
                  </a:lnTo>
                  <a:lnTo>
                    <a:pt x="14" y="898"/>
                  </a:lnTo>
                  <a:lnTo>
                    <a:pt x="6" y="891"/>
                  </a:lnTo>
                  <a:lnTo>
                    <a:pt x="2" y="882"/>
                  </a:lnTo>
                  <a:lnTo>
                    <a:pt x="0" y="873"/>
                  </a:lnTo>
                  <a:lnTo>
                    <a:pt x="0" y="180"/>
                  </a:lnTo>
                  <a:lnTo>
                    <a:pt x="2" y="171"/>
                  </a:lnTo>
                  <a:lnTo>
                    <a:pt x="6" y="162"/>
                  </a:lnTo>
                  <a:lnTo>
                    <a:pt x="14" y="155"/>
                  </a:lnTo>
                  <a:lnTo>
                    <a:pt x="227" y="1"/>
                  </a:lnTo>
                  <a:lnTo>
                    <a:pt x="230" y="0"/>
                  </a:lnTo>
                  <a:lnTo>
                    <a:pt x="2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19"/>
            <p:cNvSpPr>
              <a:spLocks/>
            </p:cNvSpPr>
            <p:nvPr/>
          </p:nvSpPr>
          <p:spPr bwMode="auto">
            <a:xfrm>
              <a:off x="6807201" y="3271838"/>
              <a:ext cx="393700" cy="568325"/>
            </a:xfrm>
            <a:custGeom>
              <a:avLst/>
              <a:gdLst>
                <a:gd name="T0" fmla="*/ 584 w 742"/>
                <a:gd name="T1" fmla="*/ 0 h 1073"/>
                <a:gd name="T2" fmla="*/ 585 w 742"/>
                <a:gd name="T3" fmla="*/ 0 h 1073"/>
                <a:gd name="T4" fmla="*/ 588 w 742"/>
                <a:gd name="T5" fmla="*/ 1 h 1073"/>
                <a:gd name="T6" fmla="*/ 590 w 742"/>
                <a:gd name="T7" fmla="*/ 6 h 1073"/>
                <a:gd name="T8" fmla="*/ 742 w 742"/>
                <a:gd name="T9" fmla="*/ 522 h 1073"/>
                <a:gd name="T10" fmla="*/ 742 w 742"/>
                <a:gd name="T11" fmla="*/ 533 h 1073"/>
                <a:gd name="T12" fmla="*/ 741 w 742"/>
                <a:gd name="T13" fmla="*/ 541 h 1073"/>
                <a:gd name="T14" fmla="*/ 735 w 742"/>
                <a:gd name="T15" fmla="*/ 549 h 1073"/>
                <a:gd name="T16" fmla="*/ 121 w 742"/>
                <a:gd name="T17" fmla="*/ 1068 h 1073"/>
                <a:gd name="T18" fmla="*/ 112 w 742"/>
                <a:gd name="T19" fmla="*/ 1071 h 1073"/>
                <a:gd name="T20" fmla="*/ 103 w 742"/>
                <a:gd name="T21" fmla="*/ 1073 h 1073"/>
                <a:gd name="T22" fmla="*/ 94 w 742"/>
                <a:gd name="T23" fmla="*/ 1068 h 1073"/>
                <a:gd name="T24" fmla="*/ 6 w 742"/>
                <a:gd name="T25" fmla="*/ 1005 h 1073"/>
                <a:gd name="T26" fmla="*/ 3 w 742"/>
                <a:gd name="T27" fmla="*/ 1002 h 1073"/>
                <a:gd name="T28" fmla="*/ 0 w 742"/>
                <a:gd name="T29" fmla="*/ 998 h 1073"/>
                <a:gd name="T30" fmla="*/ 0 w 742"/>
                <a:gd name="T31" fmla="*/ 992 h 1073"/>
                <a:gd name="T32" fmla="*/ 0 w 742"/>
                <a:gd name="T33" fmla="*/ 987 h 1073"/>
                <a:gd name="T34" fmla="*/ 1 w 742"/>
                <a:gd name="T35" fmla="*/ 981 h 1073"/>
                <a:gd name="T36" fmla="*/ 578 w 742"/>
                <a:gd name="T37" fmla="*/ 4 h 1073"/>
                <a:gd name="T38" fmla="*/ 581 w 742"/>
                <a:gd name="T39" fmla="*/ 1 h 1073"/>
                <a:gd name="T40" fmla="*/ 584 w 742"/>
                <a:gd name="T41" fmla="*/ 0 h 1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42" h="1073">
                  <a:moveTo>
                    <a:pt x="584" y="0"/>
                  </a:moveTo>
                  <a:lnTo>
                    <a:pt x="585" y="0"/>
                  </a:lnTo>
                  <a:lnTo>
                    <a:pt x="588" y="1"/>
                  </a:lnTo>
                  <a:lnTo>
                    <a:pt x="590" y="6"/>
                  </a:lnTo>
                  <a:lnTo>
                    <a:pt x="742" y="522"/>
                  </a:lnTo>
                  <a:lnTo>
                    <a:pt x="742" y="533"/>
                  </a:lnTo>
                  <a:lnTo>
                    <a:pt x="741" y="541"/>
                  </a:lnTo>
                  <a:lnTo>
                    <a:pt x="735" y="549"/>
                  </a:lnTo>
                  <a:lnTo>
                    <a:pt x="121" y="1068"/>
                  </a:lnTo>
                  <a:lnTo>
                    <a:pt x="112" y="1071"/>
                  </a:lnTo>
                  <a:lnTo>
                    <a:pt x="103" y="1073"/>
                  </a:lnTo>
                  <a:lnTo>
                    <a:pt x="94" y="1068"/>
                  </a:lnTo>
                  <a:lnTo>
                    <a:pt x="6" y="1005"/>
                  </a:lnTo>
                  <a:lnTo>
                    <a:pt x="3" y="1002"/>
                  </a:lnTo>
                  <a:lnTo>
                    <a:pt x="0" y="998"/>
                  </a:lnTo>
                  <a:lnTo>
                    <a:pt x="0" y="992"/>
                  </a:lnTo>
                  <a:lnTo>
                    <a:pt x="0" y="987"/>
                  </a:lnTo>
                  <a:lnTo>
                    <a:pt x="1" y="981"/>
                  </a:lnTo>
                  <a:lnTo>
                    <a:pt x="578" y="4"/>
                  </a:lnTo>
                  <a:lnTo>
                    <a:pt x="581" y="1"/>
                  </a:lnTo>
                  <a:lnTo>
                    <a:pt x="58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Freeform 20"/>
            <p:cNvSpPr>
              <a:spLocks/>
            </p:cNvSpPr>
            <p:nvPr/>
          </p:nvSpPr>
          <p:spPr bwMode="auto">
            <a:xfrm>
              <a:off x="6899276" y="3644901"/>
              <a:ext cx="300038" cy="249238"/>
            </a:xfrm>
            <a:custGeom>
              <a:avLst/>
              <a:gdLst>
                <a:gd name="T0" fmla="*/ 532 w 566"/>
                <a:gd name="T1" fmla="*/ 0 h 472"/>
                <a:gd name="T2" fmla="*/ 535 w 566"/>
                <a:gd name="T3" fmla="*/ 1 h 472"/>
                <a:gd name="T4" fmla="*/ 540 w 566"/>
                <a:gd name="T5" fmla="*/ 4 h 472"/>
                <a:gd name="T6" fmla="*/ 541 w 566"/>
                <a:gd name="T7" fmla="*/ 9 h 472"/>
                <a:gd name="T8" fmla="*/ 566 w 566"/>
                <a:gd name="T9" fmla="*/ 254 h 472"/>
                <a:gd name="T10" fmla="*/ 566 w 566"/>
                <a:gd name="T11" fmla="*/ 260 h 472"/>
                <a:gd name="T12" fmla="*/ 566 w 566"/>
                <a:gd name="T13" fmla="*/ 265 h 472"/>
                <a:gd name="T14" fmla="*/ 565 w 566"/>
                <a:gd name="T15" fmla="*/ 271 h 472"/>
                <a:gd name="T16" fmla="*/ 562 w 566"/>
                <a:gd name="T17" fmla="*/ 275 h 472"/>
                <a:gd name="T18" fmla="*/ 557 w 566"/>
                <a:gd name="T19" fmla="*/ 278 h 472"/>
                <a:gd name="T20" fmla="*/ 93 w 566"/>
                <a:gd name="T21" fmla="*/ 471 h 472"/>
                <a:gd name="T22" fmla="*/ 84 w 566"/>
                <a:gd name="T23" fmla="*/ 472 h 472"/>
                <a:gd name="T24" fmla="*/ 74 w 566"/>
                <a:gd name="T25" fmla="*/ 472 h 472"/>
                <a:gd name="T26" fmla="*/ 66 w 566"/>
                <a:gd name="T27" fmla="*/ 468 h 472"/>
                <a:gd name="T28" fmla="*/ 4 w 566"/>
                <a:gd name="T29" fmla="*/ 424 h 472"/>
                <a:gd name="T30" fmla="*/ 1 w 566"/>
                <a:gd name="T31" fmla="*/ 421 h 472"/>
                <a:gd name="T32" fmla="*/ 0 w 566"/>
                <a:gd name="T33" fmla="*/ 416 h 472"/>
                <a:gd name="T34" fmla="*/ 0 w 566"/>
                <a:gd name="T35" fmla="*/ 412 h 472"/>
                <a:gd name="T36" fmla="*/ 1 w 566"/>
                <a:gd name="T37" fmla="*/ 407 h 472"/>
                <a:gd name="T38" fmla="*/ 4 w 566"/>
                <a:gd name="T39" fmla="*/ 405 h 472"/>
                <a:gd name="T40" fmla="*/ 523 w 566"/>
                <a:gd name="T41" fmla="*/ 3 h 472"/>
                <a:gd name="T42" fmla="*/ 528 w 566"/>
                <a:gd name="T43" fmla="*/ 1 h 472"/>
                <a:gd name="T44" fmla="*/ 532 w 566"/>
                <a:gd name="T45" fmla="*/ 0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66" h="472">
                  <a:moveTo>
                    <a:pt x="532" y="0"/>
                  </a:moveTo>
                  <a:lnTo>
                    <a:pt x="535" y="1"/>
                  </a:lnTo>
                  <a:lnTo>
                    <a:pt x="540" y="4"/>
                  </a:lnTo>
                  <a:lnTo>
                    <a:pt x="541" y="9"/>
                  </a:lnTo>
                  <a:lnTo>
                    <a:pt x="566" y="254"/>
                  </a:lnTo>
                  <a:lnTo>
                    <a:pt x="566" y="260"/>
                  </a:lnTo>
                  <a:lnTo>
                    <a:pt x="566" y="265"/>
                  </a:lnTo>
                  <a:lnTo>
                    <a:pt x="565" y="271"/>
                  </a:lnTo>
                  <a:lnTo>
                    <a:pt x="562" y="275"/>
                  </a:lnTo>
                  <a:lnTo>
                    <a:pt x="557" y="278"/>
                  </a:lnTo>
                  <a:lnTo>
                    <a:pt x="93" y="471"/>
                  </a:lnTo>
                  <a:lnTo>
                    <a:pt x="84" y="472"/>
                  </a:lnTo>
                  <a:lnTo>
                    <a:pt x="74" y="472"/>
                  </a:lnTo>
                  <a:lnTo>
                    <a:pt x="66" y="468"/>
                  </a:lnTo>
                  <a:lnTo>
                    <a:pt x="4" y="424"/>
                  </a:lnTo>
                  <a:lnTo>
                    <a:pt x="1" y="421"/>
                  </a:lnTo>
                  <a:lnTo>
                    <a:pt x="0" y="416"/>
                  </a:lnTo>
                  <a:lnTo>
                    <a:pt x="0" y="412"/>
                  </a:lnTo>
                  <a:lnTo>
                    <a:pt x="1" y="407"/>
                  </a:lnTo>
                  <a:lnTo>
                    <a:pt x="4" y="405"/>
                  </a:lnTo>
                  <a:lnTo>
                    <a:pt x="523" y="3"/>
                  </a:lnTo>
                  <a:lnTo>
                    <a:pt x="528" y="1"/>
                  </a:lnTo>
                  <a:lnTo>
                    <a:pt x="53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9986001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Группа 19"/>
          <p:cNvGrpSpPr/>
          <p:nvPr/>
        </p:nvGrpSpPr>
        <p:grpSpPr>
          <a:xfrm>
            <a:off x="7981102" y="2815781"/>
            <a:ext cx="2571750" cy="1001713"/>
            <a:chOff x="5281610" y="2372014"/>
            <a:chExt cx="2571750" cy="1001713"/>
          </a:xfrm>
          <a:solidFill>
            <a:schemeClr val="bg1"/>
          </a:solidFill>
        </p:grpSpPr>
        <p:sp>
          <p:nvSpPr>
            <p:cNvPr id="5" name="Freeform 6"/>
            <p:cNvSpPr>
              <a:spLocks noEditPoints="1"/>
            </p:cNvSpPr>
            <p:nvPr/>
          </p:nvSpPr>
          <p:spPr bwMode="auto">
            <a:xfrm>
              <a:off x="5281610" y="2718089"/>
              <a:ext cx="346075" cy="387350"/>
            </a:xfrm>
            <a:custGeom>
              <a:avLst/>
              <a:gdLst>
                <a:gd name="T0" fmla="*/ 39 w 218"/>
                <a:gd name="T1" fmla="*/ 138 h 244"/>
                <a:gd name="T2" fmla="*/ 39 w 218"/>
                <a:gd name="T3" fmla="*/ 205 h 244"/>
                <a:gd name="T4" fmla="*/ 160 w 218"/>
                <a:gd name="T5" fmla="*/ 205 h 244"/>
                <a:gd name="T6" fmla="*/ 169 w 218"/>
                <a:gd name="T7" fmla="*/ 202 h 244"/>
                <a:gd name="T8" fmla="*/ 176 w 218"/>
                <a:gd name="T9" fmla="*/ 195 h 244"/>
                <a:gd name="T10" fmla="*/ 179 w 218"/>
                <a:gd name="T11" fmla="*/ 185 h 244"/>
                <a:gd name="T12" fmla="*/ 179 w 218"/>
                <a:gd name="T13" fmla="*/ 156 h 244"/>
                <a:gd name="T14" fmla="*/ 176 w 218"/>
                <a:gd name="T15" fmla="*/ 147 h 244"/>
                <a:gd name="T16" fmla="*/ 169 w 218"/>
                <a:gd name="T17" fmla="*/ 140 h 244"/>
                <a:gd name="T18" fmla="*/ 160 w 218"/>
                <a:gd name="T19" fmla="*/ 138 h 244"/>
                <a:gd name="T20" fmla="*/ 39 w 218"/>
                <a:gd name="T21" fmla="*/ 138 h 244"/>
                <a:gd name="T22" fmla="*/ 0 w 218"/>
                <a:gd name="T23" fmla="*/ 0 h 244"/>
                <a:gd name="T24" fmla="*/ 202 w 218"/>
                <a:gd name="T25" fmla="*/ 0 h 244"/>
                <a:gd name="T26" fmla="*/ 202 w 218"/>
                <a:gd name="T27" fmla="*/ 40 h 244"/>
                <a:gd name="T28" fmla="*/ 39 w 218"/>
                <a:gd name="T29" fmla="*/ 40 h 244"/>
                <a:gd name="T30" fmla="*/ 39 w 218"/>
                <a:gd name="T31" fmla="*/ 98 h 244"/>
                <a:gd name="T32" fmla="*/ 160 w 218"/>
                <a:gd name="T33" fmla="*/ 98 h 244"/>
                <a:gd name="T34" fmla="*/ 178 w 218"/>
                <a:gd name="T35" fmla="*/ 101 h 244"/>
                <a:gd name="T36" fmla="*/ 194 w 218"/>
                <a:gd name="T37" fmla="*/ 109 h 244"/>
                <a:gd name="T38" fmla="*/ 206 w 218"/>
                <a:gd name="T39" fmla="*/ 122 h 244"/>
                <a:gd name="T40" fmla="*/ 214 w 218"/>
                <a:gd name="T41" fmla="*/ 138 h 244"/>
                <a:gd name="T42" fmla="*/ 218 w 218"/>
                <a:gd name="T43" fmla="*/ 156 h 244"/>
                <a:gd name="T44" fmla="*/ 218 w 218"/>
                <a:gd name="T45" fmla="*/ 166 h 244"/>
                <a:gd name="T46" fmla="*/ 218 w 218"/>
                <a:gd name="T47" fmla="*/ 176 h 244"/>
                <a:gd name="T48" fmla="*/ 218 w 218"/>
                <a:gd name="T49" fmla="*/ 185 h 244"/>
                <a:gd name="T50" fmla="*/ 214 w 218"/>
                <a:gd name="T51" fmla="*/ 204 h 244"/>
                <a:gd name="T52" fmla="*/ 206 w 218"/>
                <a:gd name="T53" fmla="*/ 220 h 244"/>
                <a:gd name="T54" fmla="*/ 194 w 218"/>
                <a:gd name="T55" fmla="*/ 233 h 244"/>
                <a:gd name="T56" fmla="*/ 178 w 218"/>
                <a:gd name="T57" fmla="*/ 241 h 244"/>
                <a:gd name="T58" fmla="*/ 160 w 218"/>
                <a:gd name="T59" fmla="*/ 244 h 244"/>
                <a:gd name="T60" fmla="*/ 0 w 218"/>
                <a:gd name="T61" fmla="*/ 244 h 244"/>
                <a:gd name="T62" fmla="*/ 0 w 218"/>
                <a:gd name="T63" fmla="*/ 164 h 244"/>
                <a:gd name="T64" fmla="*/ 0 w 218"/>
                <a:gd name="T65" fmla="*/ 81 h 244"/>
                <a:gd name="T66" fmla="*/ 0 w 218"/>
                <a:gd name="T67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18" h="244">
                  <a:moveTo>
                    <a:pt x="39" y="138"/>
                  </a:moveTo>
                  <a:lnTo>
                    <a:pt x="39" y="205"/>
                  </a:lnTo>
                  <a:lnTo>
                    <a:pt x="160" y="205"/>
                  </a:lnTo>
                  <a:lnTo>
                    <a:pt x="169" y="202"/>
                  </a:lnTo>
                  <a:lnTo>
                    <a:pt x="176" y="195"/>
                  </a:lnTo>
                  <a:lnTo>
                    <a:pt x="179" y="185"/>
                  </a:lnTo>
                  <a:lnTo>
                    <a:pt x="179" y="156"/>
                  </a:lnTo>
                  <a:lnTo>
                    <a:pt x="176" y="147"/>
                  </a:lnTo>
                  <a:lnTo>
                    <a:pt x="169" y="140"/>
                  </a:lnTo>
                  <a:lnTo>
                    <a:pt x="160" y="138"/>
                  </a:lnTo>
                  <a:lnTo>
                    <a:pt x="39" y="138"/>
                  </a:lnTo>
                  <a:close/>
                  <a:moveTo>
                    <a:pt x="0" y="0"/>
                  </a:moveTo>
                  <a:lnTo>
                    <a:pt x="202" y="0"/>
                  </a:lnTo>
                  <a:lnTo>
                    <a:pt x="202" y="40"/>
                  </a:lnTo>
                  <a:lnTo>
                    <a:pt x="39" y="40"/>
                  </a:lnTo>
                  <a:lnTo>
                    <a:pt x="39" y="98"/>
                  </a:lnTo>
                  <a:lnTo>
                    <a:pt x="160" y="98"/>
                  </a:lnTo>
                  <a:lnTo>
                    <a:pt x="178" y="101"/>
                  </a:lnTo>
                  <a:lnTo>
                    <a:pt x="194" y="109"/>
                  </a:lnTo>
                  <a:lnTo>
                    <a:pt x="206" y="122"/>
                  </a:lnTo>
                  <a:lnTo>
                    <a:pt x="214" y="138"/>
                  </a:lnTo>
                  <a:lnTo>
                    <a:pt x="218" y="156"/>
                  </a:lnTo>
                  <a:lnTo>
                    <a:pt x="218" y="166"/>
                  </a:lnTo>
                  <a:lnTo>
                    <a:pt x="218" y="176"/>
                  </a:lnTo>
                  <a:lnTo>
                    <a:pt x="218" y="185"/>
                  </a:lnTo>
                  <a:lnTo>
                    <a:pt x="214" y="204"/>
                  </a:lnTo>
                  <a:lnTo>
                    <a:pt x="206" y="220"/>
                  </a:lnTo>
                  <a:lnTo>
                    <a:pt x="194" y="233"/>
                  </a:lnTo>
                  <a:lnTo>
                    <a:pt x="178" y="241"/>
                  </a:lnTo>
                  <a:lnTo>
                    <a:pt x="160" y="244"/>
                  </a:lnTo>
                  <a:lnTo>
                    <a:pt x="0" y="244"/>
                  </a:lnTo>
                  <a:lnTo>
                    <a:pt x="0" y="164"/>
                  </a:lnTo>
                  <a:lnTo>
                    <a:pt x="0" y="8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Freeform 7"/>
            <p:cNvSpPr>
              <a:spLocks noEditPoints="1"/>
            </p:cNvSpPr>
            <p:nvPr/>
          </p:nvSpPr>
          <p:spPr bwMode="auto">
            <a:xfrm>
              <a:off x="6140448" y="2718089"/>
              <a:ext cx="346075" cy="387350"/>
            </a:xfrm>
            <a:custGeom>
              <a:avLst/>
              <a:gdLst>
                <a:gd name="T0" fmla="*/ 39 w 218"/>
                <a:gd name="T1" fmla="*/ 40 h 244"/>
                <a:gd name="T2" fmla="*/ 39 w 218"/>
                <a:gd name="T3" fmla="*/ 107 h 244"/>
                <a:gd name="T4" fmla="*/ 160 w 218"/>
                <a:gd name="T5" fmla="*/ 107 h 244"/>
                <a:gd name="T6" fmla="*/ 171 w 218"/>
                <a:gd name="T7" fmla="*/ 105 h 244"/>
                <a:gd name="T8" fmla="*/ 177 w 218"/>
                <a:gd name="T9" fmla="*/ 98 h 244"/>
                <a:gd name="T10" fmla="*/ 180 w 218"/>
                <a:gd name="T11" fmla="*/ 87 h 244"/>
                <a:gd name="T12" fmla="*/ 180 w 218"/>
                <a:gd name="T13" fmla="*/ 59 h 244"/>
                <a:gd name="T14" fmla="*/ 177 w 218"/>
                <a:gd name="T15" fmla="*/ 49 h 244"/>
                <a:gd name="T16" fmla="*/ 171 w 218"/>
                <a:gd name="T17" fmla="*/ 42 h 244"/>
                <a:gd name="T18" fmla="*/ 160 w 218"/>
                <a:gd name="T19" fmla="*/ 40 h 244"/>
                <a:gd name="T20" fmla="*/ 39 w 218"/>
                <a:gd name="T21" fmla="*/ 40 h 244"/>
                <a:gd name="T22" fmla="*/ 0 w 218"/>
                <a:gd name="T23" fmla="*/ 0 h 244"/>
                <a:gd name="T24" fmla="*/ 160 w 218"/>
                <a:gd name="T25" fmla="*/ 0 h 244"/>
                <a:gd name="T26" fmla="*/ 179 w 218"/>
                <a:gd name="T27" fmla="*/ 4 h 244"/>
                <a:gd name="T28" fmla="*/ 194 w 218"/>
                <a:gd name="T29" fmla="*/ 12 h 244"/>
                <a:gd name="T30" fmla="*/ 207 w 218"/>
                <a:gd name="T31" fmla="*/ 25 h 244"/>
                <a:gd name="T32" fmla="*/ 215 w 218"/>
                <a:gd name="T33" fmla="*/ 40 h 244"/>
                <a:gd name="T34" fmla="*/ 218 w 218"/>
                <a:gd name="T35" fmla="*/ 59 h 244"/>
                <a:gd name="T36" fmla="*/ 218 w 218"/>
                <a:gd name="T37" fmla="*/ 68 h 244"/>
                <a:gd name="T38" fmla="*/ 218 w 218"/>
                <a:gd name="T39" fmla="*/ 79 h 244"/>
                <a:gd name="T40" fmla="*/ 218 w 218"/>
                <a:gd name="T41" fmla="*/ 87 h 244"/>
                <a:gd name="T42" fmla="*/ 215 w 218"/>
                <a:gd name="T43" fmla="*/ 106 h 244"/>
                <a:gd name="T44" fmla="*/ 207 w 218"/>
                <a:gd name="T45" fmla="*/ 122 h 244"/>
                <a:gd name="T46" fmla="*/ 194 w 218"/>
                <a:gd name="T47" fmla="*/ 135 h 244"/>
                <a:gd name="T48" fmla="*/ 179 w 218"/>
                <a:gd name="T49" fmla="*/ 144 h 244"/>
                <a:gd name="T50" fmla="*/ 160 w 218"/>
                <a:gd name="T51" fmla="*/ 146 h 244"/>
                <a:gd name="T52" fmla="*/ 39 w 218"/>
                <a:gd name="T53" fmla="*/ 146 h 244"/>
                <a:gd name="T54" fmla="*/ 39 w 218"/>
                <a:gd name="T55" fmla="*/ 244 h 244"/>
                <a:gd name="T56" fmla="*/ 0 w 218"/>
                <a:gd name="T57" fmla="*/ 244 h 244"/>
                <a:gd name="T58" fmla="*/ 0 w 218"/>
                <a:gd name="T5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18" h="244">
                  <a:moveTo>
                    <a:pt x="39" y="40"/>
                  </a:moveTo>
                  <a:lnTo>
                    <a:pt x="39" y="107"/>
                  </a:lnTo>
                  <a:lnTo>
                    <a:pt x="160" y="107"/>
                  </a:lnTo>
                  <a:lnTo>
                    <a:pt x="171" y="105"/>
                  </a:lnTo>
                  <a:lnTo>
                    <a:pt x="177" y="98"/>
                  </a:lnTo>
                  <a:lnTo>
                    <a:pt x="180" y="87"/>
                  </a:lnTo>
                  <a:lnTo>
                    <a:pt x="180" y="59"/>
                  </a:lnTo>
                  <a:lnTo>
                    <a:pt x="177" y="49"/>
                  </a:lnTo>
                  <a:lnTo>
                    <a:pt x="171" y="42"/>
                  </a:lnTo>
                  <a:lnTo>
                    <a:pt x="160" y="40"/>
                  </a:lnTo>
                  <a:lnTo>
                    <a:pt x="39" y="40"/>
                  </a:lnTo>
                  <a:close/>
                  <a:moveTo>
                    <a:pt x="0" y="0"/>
                  </a:moveTo>
                  <a:lnTo>
                    <a:pt x="160" y="0"/>
                  </a:lnTo>
                  <a:lnTo>
                    <a:pt x="179" y="4"/>
                  </a:lnTo>
                  <a:lnTo>
                    <a:pt x="194" y="12"/>
                  </a:lnTo>
                  <a:lnTo>
                    <a:pt x="207" y="25"/>
                  </a:lnTo>
                  <a:lnTo>
                    <a:pt x="215" y="40"/>
                  </a:lnTo>
                  <a:lnTo>
                    <a:pt x="218" y="59"/>
                  </a:lnTo>
                  <a:lnTo>
                    <a:pt x="218" y="68"/>
                  </a:lnTo>
                  <a:lnTo>
                    <a:pt x="218" y="79"/>
                  </a:lnTo>
                  <a:lnTo>
                    <a:pt x="218" y="87"/>
                  </a:lnTo>
                  <a:lnTo>
                    <a:pt x="215" y="106"/>
                  </a:lnTo>
                  <a:lnTo>
                    <a:pt x="207" y="122"/>
                  </a:lnTo>
                  <a:lnTo>
                    <a:pt x="194" y="135"/>
                  </a:lnTo>
                  <a:lnTo>
                    <a:pt x="179" y="144"/>
                  </a:lnTo>
                  <a:lnTo>
                    <a:pt x="160" y="146"/>
                  </a:lnTo>
                  <a:lnTo>
                    <a:pt x="39" y="146"/>
                  </a:lnTo>
                  <a:lnTo>
                    <a:pt x="39" y="244"/>
                  </a:lnTo>
                  <a:lnTo>
                    <a:pt x="0" y="24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6559548" y="2718089"/>
              <a:ext cx="330200" cy="387350"/>
            </a:xfrm>
            <a:custGeom>
              <a:avLst/>
              <a:gdLst>
                <a:gd name="T0" fmla="*/ 57 w 208"/>
                <a:gd name="T1" fmla="*/ 0 h 244"/>
                <a:gd name="T2" fmla="*/ 208 w 208"/>
                <a:gd name="T3" fmla="*/ 0 h 244"/>
                <a:gd name="T4" fmla="*/ 208 w 208"/>
                <a:gd name="T5" fmla="*/ 40 h 244"/>
                <a:gd name="T6" fmla="*/ 57 w 208"/>
                <a:gd name="T7" fmla="*/ 40 h 244"/>
                <a:gd name="T8" fmla="*/ 48 w 208"/>
                <a:gd name="T9" fmla="*/ 42 h 244"/>
                <a:gd name="T10" fmla="*/ 41 w 208"/>
                <a:gd name="T11" fmla="*/ 49 h 244"/>
                <a:gd name="T12" fmla="*/ 38 w 208"/>
                <a:gd name="T13" fmla="*/ 59 h 244"/>
                <a:gd name="T14" fmla="*/ 38 w 208"/>
                <a:gd name="T15" fmla="*/ 81 h 244"/>
                <a:gd name="T16" fmla="*/ 38 w 208"/>
                <a:gd name="T17" fmla="*/ 108 h 244"/>
                <a:gd name="T18" fmla="*/ 38 w 208"/>
                <a:gd name="T19" fmla="*/ 185 h 244"/>
                <a:gd name="T20" fmla="*/ 41 w 208"/>
                <a:gd name="T21" fmla="*/ 195 h 244"/>
                <a:gd name="T22" fmla="*/ 48 w 208"/>
                <a:gd name="T23" fmla="*/ 202 h 244"/>
                <a:gd name="T24" fmla="*/ 57 w 208"/>
                <a:gd name="T25" fmla="*/ 205 h 244"/>
                <a:gd name="T26" fmla="*/ 208 w 208"/>
                <a:gd name="T27" fmla="*/ 205 h 244"/>
                <a:gd name="T28" fmla="*/ 208 w 208"/>
                <a:gd name="T29" fmla="*/ 244 h 244"/>
                <a:gd name="T30" fmla="*/ 169 w 208"/>
                <a:gd name="T31" fmla="*/ 244 h 244"/>
                <a:gd name="T32" fmla="*/ 133 w 208"/>
                <a:gd name="T33" fmla="*/ 244 h 244"/>
                <a:gd name="T34" fmla="*/ 57 w 208"/>
                <a:gd name="T35" fmla="*/ 244 h 244"/>
                <a:gd name="T36" fmla="*/ 38 w 208"/>
                <a:gd name="T37" fmla="*/ 241 h 244"/>
                <a:gd name="T38" fmla="*/ 23 w 208"/>
                <a:gd name="T39" fmla="*/ 233 h 244"/>
                <a:gd name="T40" fmla="*/ 10 w 208"/>
                <a:gd name="T41" fmla="*/ 220 h 244"/>
                <a:gd name="T42" fmla="*/ 2 w 208"/>
                <a:gd name="T43" fmla="*/ 204 h 244"/>
                <a:gd name="T44" fmla="*/ 0 w 208"/>
                <a:gd name="T45" fmla="*/ 185 h 244"/>
                <a:gd name="T46" fmla="*/ 0 w 208"/>
                <a:gd name="T47" fmla="*/ 146 h 244"/>
                <a:gd name="T48" fmla="*/ 0 w 208"/>
                <a:gd name="T49" fmla="*/ 134 h 244"/>
                <a:gd name="T50" fmla="*/ 0 w 208"/>
                <a:gd name="T51" fmla="*/ 126 h 244"/>
                <a:gd name="T52" fmla="*/ 0 w 208"/>
                <a:gd name="T53" fmla="*/ 119 h 244"/>
                <a:gd name="T54" fmla="*/ 0 w 208"/>
                <a:gd name="T55" fmla="*/ 109 h 244"/>
                <a:gd name="T56" fmla="*/ 0 w 208"/>
                <a:gd name="T57" fmla="*/ 99 h 244"/>
                <a:gd name="T58" fmla="*/ 0 w 208"/>
                <a:gd name="T59" fmla="*/ 82 h 244"/>
                <a:gd name="T60" fmla="*/ 0 w 208"/>
                <a:gd name="T61" fmla="*/ 59 h 244"/>
                <a:gd name="T62" fmla="*/ 2 w 208"/>
                <a:gd name="T63" fmla="*/ 40 h 244"/>
                <a:gd name="T64" fmla="*/ 10 w 208"/>
                <a:gd name="T65" fmla="*/ 25 h 244"/>
                <a:gd name="T66" fmla="*/ 23 w 208"/>
                <a:gd name="T67" fmla="*/ 12 h 244"/>
                <a:gd name="T68" fmla="*/ 38 w 208"/>
                <a:gd name="T69" fmla="*/ 4 h 244"/>
                <a:gd name="T70" fmla="*/ 57 w 208"/>
                <a:gd name="T71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8" h="244">
                  <a:moveTo>
                    <a:pt x="57" y="0"/>
                  </a:moveTo>
                  <a:lnTo>
                    <a:pt x="208" y="0"/>
                  </a:lnTo>
                  <a:lnTo>
                    <a:pt x="208" y="40"/>
                  </a:lnTo>
                  <a:lnTo>
                    <a:pt x="57" y="40"/>
                  </a:lnTo>
                  <a:lnTo>
                    <a:pt x="48" y="42"/>
                  </a:lnTo>
                  <a:lnTo>
                    <a:pt x="41" y="49"/>
                  </a:lnTo>
                  <a:lnTo>
                    <a:pt x="38" y="59"/>
                  </a:lnTo>
                  <a:lnTo>
                    <a:pt x="38" y="81"/>
                  </a:lnTo>
                  <a:lnTo>
                    <a:pt x="38" y="108"/>
                  </a:lnTo>
                  <a:lnTo>
                    <a:pt x="38" y="185"/>
                  </a:lnTo>
                  <a:lnTo>
                    <a:pt x="41" y="195"/>
                  </a:lnTo>
                  <a:lnTo>
                    <a:pt x="48" y="202"/>
                  </a:lnTo>
                  <a:lnTo>
                    <a:pt x="57" y="205"/>
                  </a:lnTo>
                  <a:lnTo>
                    <a:pt x="208" y="205"/>
                  </a:lnTo>
                  <a:lnTo>
                    <a:pt x="208" y="244"/>
                  </a:lnTo>
                  <a:lnTo>
                    <a:pt x="169" y="244"/>
                  </a:lnTo>
                  <a:lnTo>
                    <a:pt x="133" y="244"/>
                  </a:lnTo>
                  <a:lnTo>
                    <a:pt x="57" y="244"/>
                  </a:lnTo>
                  <a:lnTo>
                    <a:pt x="38" y="241"/>
                  </a:lnTo>
                  <a:lnTo>
                    <a:pt x="23" y="233"/>
                  </a:lnTo>
                  <a:lnTo>
                    <a:pt x="10" y="220"/>
                  </a:lnTo>
                  <a:lnTo>
                    <a:pt x="2" y="204"/>
                  </a:lnTo>
                  <a:lnTo>
                    <a:pt x="0" y="185"/>
                  </a:lnTo>
                  <a:lnTo>
                    <a:pt x="0" y="146"/>
                  </a:lnTo>
                  <a:lnTo>
                    <a:pt x="0" y="134"/>
                  </a:lnTo>
                  <a:lnTo>
                    <a:pt x="0" y="126"/>
                  </a:lnTo>
                  <a:lnTo>
                    <a:pt x="0" y="119"/>
                  </a:lnTo>
                  <a:lnTo>
                    <a:pt x="0" y="109"/>
                  </a:lnTo>
                  <a:lnTo>
                    <a:pt x="0" y="99"/>
                  </a:lnTo>
                  <a:lnTo>
                    <a:pt x="0" y="82"/>
                  </a:lnTo>
                  <a:lnTo>
                    <a:pt x="0" y="59"/>
                  </a:lnTo>
                  <a:lnTo>
                    <a:pt x="2" y="40"/>
                  </a:lnTo>
                  <a:lnTo>
                    <a:pt x="10" y="25"/>
                  </a:lnTo>
                  <a:lnTo>
                    <a:pt x="23" y="12"/>
                  </a:lnTo>
                  <a:lnTo>
                    <a:pt x="38" y="4"/>
                  </a:lnTo>
                  <a:lnTo>
                    <a:pt x="5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Freeform 9"/>
            <p:cNvSpPr>
              <a:spLocks noEditPoints="1"/>
            </p:cNvSpPr>
            <p:nvPr/>
          </p:nvSpPr>
          <p:spPr bwMode="auto">
            <a:xfrm>
              <a:off x="5656260" y="2718089"/>
              <a:ext cx="430213" cy="387350"/>
            </a:xfrm>
            <a:custGeom>
              <a:avLst/>
              <a:gdLst>
                <a:gd name="T0" fmla="*/ 136 w 271"/>
                <a:gd name="T1" fmla="*/ 44 h 244"/>
                <a:gd name="T2" fmla="*/ 91 w 271"/>
                <a:gd name="T3" fmla="*/ 138 h 244"/>
                <a:gd name="T4" fmla="*/ 180 w 271"/>
                <a:gd name="T5" fmla="*/ 138 h 244"/>
                <a:gd name="T6" fmla="*/ 136 w 271"/>
                <a:gd name="T7" fmla="*/ 44 h 244"/>
                <a:gd name="T8" fmla="*/ 113 w 271"/>
                <a:gd name="T9" fmla="*/ 0 h 244"/>
                <a:gd name="T10" fmla="*/ 158 w 271"/>
                <a:gd name="T11" fmla="*/ 0 h 244"/>
                <a:gd name="T12" fmla="*/ 271 w 271"/>
                <a:gd name="T13" fmla="*/ 244 h 244"/>
                <a:gd name="T14" fmla="*/ 227 w 271"/>
                <a:gd name="T15" fmla="*/ 244 h 244"/>
                <a:gd name="T16" fmla="*/ 199 w 271"/>
                <a:gd name="T17" fmla="*/ 176 h 244"/>
                <a:gd name="T18" fmla="*/ 72 w 271"/>
                <a:gd name="T19" fmla="*/ 176 h 244"/>
                <a:gd name="T20" fmla="*/ 44 w 271"/>
                <a:gd name="T21" fmla="*/ 244 h 244"/>
                <a:gd name="T22" fmla="*/ 0 w 271"/>
                <a:gd name="T23" fmla="*/ 244 h 244"/>
                <a:gd name="T24" fmla="*/ 113 w 271"/>
                <a:gd name="T25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1" h="244">
                  <a:moveTo>
                    <a:pt x="136" y="44"/>
                  </a:moveTo>
                  <a:lnTo>
                    <a:pt x="91" y="138"/>
                  </a:lnTo>
                  <a:lnTo>
                    <a:pt x="180" y="138"/>
                  </a:lnTo>
                  <a:lnTo>
                    <a:pt x="136" y="44"/>
                  </a:lnTo>
                  <a:close/>
                  <a:moveTo>
                    <a:pt x="113" y="0"/>
                  </a:moveTo>
                  <a:lnTo>
                    <a:pt x="158" y="0"/>
                  </a:lnTo>
                  <a:lnTo>
                    <a:pt x="271" y="244"/>
                  </a:lnTo>
                  <a:lnTo>
                    <a:pt x="227" y="244"/>
                  </a:lnTo>
                  <a:lnTo>
                    <a:pt x="199" y="176"/>
                  </a:lnTo>
                  <a:lnTo>
                    <a:pt x="72" y="176"/>
                  </a:lnTo>
                  <a:lnTo>
                    <a:pt x="44" y="244"/>
                  </a:lnTo>
                  <a:lnTo>
                    <a:pt x="0" y="244"/>
                  </a:lnTo>
                  <a:lnTo>
                    <a:pt x="1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Freeform 10"/>
            <p:cNvSpPr>
              <a:spLocks noEditPoints="1"/>
            </p:cNvSpPr>
            <p:nvPr/>
          </p:nvSpPr>
          <p:spPr bwMode="auto">
            <a:xfrm>
              <a:off x="6329360" y="3186402"/>
              <a:ext cx="160338" cy="184150"/>
            </a:xfrm>
            <a:custGeom>
              <a:avLst/>
              <a:gdLst>
                <a:gd name="T0" fmla="*/ 22 w 101"/>
                <a:gd name="T1" fmla="*/ 23 h 116"/>
                <a:gd name="T2" fmla="*/ 22 w 101"/>
                <a:gd name="T3" fmla="*/ 50 h 116"/>
                <a:gd name="T4" fmla="*/ 69 w 101"/>
                <a:gd name="T5" fmla="*/ 50 h 116"/>
                <a:gd name="T6" fmla="*/ 73 w 101"/>
                <a:gd name="T7" fmla="*/ 49 h 116"/>
                <a:gd name="T8" fmla="*/ 75 w 101"/>
                <a:gd name="T9" fmla="*/ 47 h 116"/>
                <a:gd name="T10" fmla="*/ 78 w 101"/>
                <a:gd name="T11" fmla="*/ 44 h 116"/>
                <a:gd name="T12" fmla="*/ 79 w 101"/>
                <a:gd name="T13" fmla="*/ 40 h 116"/>
                <a:gd name="T14" fmla="*/ 79 w 101"/>
                <a:gd name="T15" fmla="*/ 32 h 116"/>
                <a:gd name="T16" fmla="*/ 78 w 101"/>
                <a:gd name="T17" fmla="*/ 29 h 116"/>
                <a:gd name="T18" fmla="*/ 75 w 101"/>
                <a:gd name="T19" fmla="*/ 25 h 116"/>
                <a:gd name="T20" fmla="*/ 73 w 101"/>
                <a:gd name="T21" fmla="*/ 24 h 116"/>
                <a:gd name="T22" fmla="*/ 69 w 101"/>
                <a:gd name="T23" fmla="*/ 23 h 116"/>
                <a:gd name="T24" fmla="*/ 22 w 101"/>
                <a:gd name="T25" fmla="*/ 23 h 116"/>
                <a:gd name="T26" fmla="*/ 0 w 101"/>
                <a:gd name="T27" fmla="*/ 0 h 116"/>
                <a:gd name="T28" fmla="*/ 74 w 101"/>
                <a:gd name="T29" fmla="*/ 0 h 116"/>
                <a:gd name="T30" fmla="*/ 85 w 101"/>
                <a:gd name="T31" fmla="*/ 3 h 116"/>
                <a:gd name="T32" fmla="*/ 93 w 101"/>
                <a:gd name="T33" fmla="*/ 9 h 116"/>
                <a:gd name="T34" fmla="*/ 99 w 101"/>
                <a:gd name="T35" fmla="*/ 17 h 116"/>
                <a:gd name="T36" fmla="*/ 101 w 101"/>
                <a:gd name="T37" fmla="*/ 27 h 116"/>
                <a:gd name="T38" fmla="*/ 101 w 101"/>
                <a:gd name="T39" fmla="*/ 30 h 116"/>
                <a:gd name="T40" fmla="*/ 101 w 101"/>
                <a:gd name="T41" fmla="*/ 34 h 116"/>
                <a:gd name="T42" fmla="*/ 101 w 101"/>
                <a:gd name="T43" fmla="*/ 38 h 116"/>
                <a:gd name="T44" fmla="*/ 101 w 101"/>
                <a:gd name="T45" fmla="*/ 43 h 116"/>
                <a:gd name="T46" fmla="*/ 101 w 101"/>
                <a:gd name="T47" fmla="*/ 45 h 116"/>
                <a:gd name="T48" fmla="*/ 99 w 101"/>
                <a:gd name="T49" fmla="*/ 56 h 116"/>
                <a:gd name="T50" fmla="*/ 93 w 101"/>
                <a:gd name="T51" fmla="*/ 64 h 116"/>
                <a:gd name="T52" fmla="*/ 85 w 101"/>
                <a:gd name="T53" fmla="*/ 70 h 116"/>
                <a:gd name="T54" fmla="*/ 74 w 101"/>
                <a:gd name="T55" fmla="*/ 72 h 116"/>
                <a:gd name="T56" fmla="*/ 22 w 101"/>
                <a:gd name="T57" fmla="*/ 72 h 116"/>
                <a:gd name="T58" fmla="*/ 22 w 101"/>
                <a:gd name="T59" fmla="*/ 93 h 116"/>
                <a:gd name="T60" fmla="*/ 22 w 101"/>
                <a:gd name="T61" fmla="*/ 116 h 116"/>
                <a:gd name="T62" fmla="*/ 0 w 101"/>
                <a:gd name="T63" fmla="*/ 116 h 116"/>
                <a:gd name="T64" fmla="*/ 0 w 101"/>
                <a:gd name="T65" fmla="*/ 78 h 116"/>
                <a:gd name="T66" fmla="*/ 0 w 101"/>
                <a:gd name="T67" fmla="*/ 38 h 116"/>
                <a:gd name="T68" fmla="*/ 0 w 101"/>
                <a:gd name="T6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1" h="116">
                  <a:moveTo>
                    <a:pt x="22" y="23"/>
                  </a:moveTo>
                  <a:lnTo>
                    <a:pt x="22" y="50"/>
                  </a:lnTo>
                  <a:lnTo>
                    <a:pt x="69" y="50"/>
                  </a:lnTo>
                  <a:lnTo>
                    <a:pt x="73" y="49"/>
                  </a:lnTo>
                  <a:lnTo>
                    <a:pt x="75" y="47"/>
                  </a:lnTo>
                  <a:lnTo>
                    <a:pt x="78" y="44"/>
                  </a:lnTo>
                  <a:lnTo>
                    <a:pt x="79" y="40"/>
                  </a:lnTo>
                  <a:lnTo>
                    <a:pt x="79" y="32"/>
                  </a:lnTo>
                  <a:lnTo>
                    <a:pt x="78" y="29"/>
                  </a:lnTo>
                  <a:lnTo>
                    <a:pt x="75" y="25"/>
                  </a:lnTo>
                  <a:lnTo>
                    <a:pt x="73" y="24"/>
                  </a:lnTo>
                  <a:lnTo>
                    <a:pt x="69" y="23"/>
                  </a:lnTo>
                  <a:lnTo>
                    <a:pt x="22" y="23"/>
                  </a:lnTo>
                  <a:close/>
                  <a:moveTo>
                    <a:pt x="0" y="0"/>
                  </a:moveTo>
                  <a:lnTo>
                    <a:pt x="74" y="0"/>
                  </a:lnTo>
                  <a:lnTo>
                    <a:pt x="85" y="3"/>
                  </a:lnTo>
                  <a:lnTo>
                    <a:pt x="93" y="9"/>
                  </a:lnTo>
                  <a:lnTo>
                    <a:pt x="99" y="17"/>
                  </a:lnTo>
                  <a:lnTo>
                    <a:pt x="101" y="27"/>
                  </a:lnTo>
                  <a:lnTo>
                    <a:pt x="101" y="30"/>
                  </a:lnTo>
                  <a:lnTo>
                    <a:pt x="101" y="34"/>
                  </a:lnTo>
                  <a:lnTo>
                    <a:pt x="101" y="38"/>
                  </a:lnTo>
                  <a:lnTo>
                    <a:pt x="101" y="43"/>
                  </a:lnTo>
                  <a:lnTo>
                    <a:pt x="101" y="45"/>
                  </a:lnTo>
                  <a:lnTo>
                    <a:pt x="99" y="56"/>
                  </a:lnTo>
                  <a:lnTo>
                    <a:pt x="93" y="64"/>
                  </a:lnTo>
                  <a:lnTo>
                    <a:pt x="85" y="70"/>
                  </a:lnTo>
                  <a:lnTo>
                    <a:pt x="74" y="72"/>
                  </a:lnTo>
                  <a:lnTo>
                    <a:pt x="22" y="72"/>
                  </a:lnTo>
                  <a:lnTo>
                    <a:pt x="22" y="93"/>
                  </a:lnTo>
                  <a:lnTo>
                    <a:pt x="22" y="116"/>
                  </a:lnTo>
                  <a:lnTo>
                    <a:pt x="0" y="116"/>
                  </a:lnTo>
                  <a:lnTo>
                    <a:pt x="0" y="78"/>
                  </a:ln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6140448" y="3186402"/>
              <a:ext cx="155575" cy="180975"/>
            </a:xfrm>
            <a:custGeom>
              <a:avLst/>
              <a:gdLst>
                <a:gd name="T0" fmla="*/ 0 w 98"/>
                <a:gd name="T1" fmla="*/ 0 h 114"/>
                <a:gd name="T2" fmla="*/ 98 w 98"/>
                <a:gd name="T3" fmla="*/ 0 h 114"/>
                <a:gd name="T4" fmla="*/ 98 w 98"/>
                <a:gd name="T5" fmla="*/ 23 h 114"/>
                <a:gd name="T6" fmla="*/ 24 w 98"/>
                <a:gd name="T7" fmla="*/ 23 h 114"/>
                <a:gd name="T8" fmla="*/ 24 w 98"/>
                <a:gd name="T9" fmla="*/ 114 h 114"/>
                <a:gd name="T10" fmla="*/ 0 w 98"/>
                <a:gd name="T11" fmla="*/ 114 h 114"/>
                <a:gd name="T12" fmla="*/ 0 w 98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" h="114">
                  <a:moveTo>
                    <a:pt x="0" y="0"/>
                  </a:moveTo>
                  <a:lnTo>
                    <a:pt x="98" y="0"/>
                  </a:lnTo>
                  <a:lnTo>
                    <a:pt x="98" y="23"/>
                  </a:lnTo>
                  <a:lnTo>
                    <a:pt x="24" y="23"/>
                  </a:lnTo>
                  <a:lnTo>
                    <a:pt x="24" y="114"/>
                  </a:lnTo>
                  <a:lnTo>
                    <a:pt x="0" y="11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6502398" y="3186402"/>
              <a:ext cx="190500" cy="184150"/>
            </a:xfrm>
            <a:custGeom>
              <a:avLst/>
              <a:gdLst>
                <a:gd name="T0" fmla="*/ 0 w 120"/>
                <a:gd name="T1" fmla="*/ 0 h 116"/>
                <a:gd name="T2" fmla="*/ 25 w 120"/>
                <a:gd name="T3" fmla="*/ 0 h 116"/>
                <a:gd name="T4" fmla="*/ 62 w 120"/>
                <a:gd name="T5" fmla="*/ 61 h 116"/>
                <a:gd name="T6" fmla="*/ 96 w 120"/>
                <a:gd name="T7" fmla="*/ 0 h 116"/>
                <a:gd name="T8" fmla="*/ 120 w 120"/>
                <a:gd name="T9" fmla="*/ 0 h 116"/>
                <a:gd name="T10" fmla="*/ 119 w 120"/>
                <a:gd name="T11" fmla="*/ 4 h 116"/>
                <a:gd name="T12" fmla="*/ 114 w 120"/>
                <a:gd name="T13" fmla="*/ 11 h 116"/>
                <a:gd name="T14" fmla="*/ 109 w 120"/>
                <a:gd name="T15" fmla="*/ 21 h 116"/>
                <a:gd name="T16" fmla="*/ 100 w 120"/>
                <a:gd name="T17" fmla="*/ 34 h 116"/>
                <a:gd name="T18" fmla="*/ 92 w 120"/>
                <a:gd name="T19" fmla="*/ 50 h 116"/>
                <a:gd name="T20" fmla="*/ 83 w 120"/>
                <a:gd name="T21" fmla="*/ 66 h 116"/>
                <a:gd name="T22" fmla="*/ 73 w 120"/>
                <a:gd name="T23" fmla="*/ 81 h 116"/>
                <a:gd name="T24" fmla="*/ 65 w 120"/>
                <a:gd name="T25" fmla="*/ 96 h 116"/>
                <a:gd name="T26" fmla="*/ 58 w 120"/>
                <a:gd name="T27" fmla="*/ 107 h 116"/>
                <a:gd name="T28" fmla="*/ 53 w 120"/>
                <a:gd name="T29" fmla="*/ 116 h 116"/>
                <a:gd name="T30" fmla="*/ 30 w 120"/>
                <a:gd name="T31" fmla="*/ 116 h 116"/>
                <a:gd name="T32" fmla="*/ 33 w 120"/>
                <a:gd name="T33" fmla="*/ 107 h 116"/>
                <a:gd name="T34" fmla="*/ 39 w 120"/>
                <a:gd name="T35" fmla="*/ 98 h 116"/>
                <a:gd name="T36" fmla="*/ 44 w 120"/>
                <a:gd name="T37" fmla="*/ 90 h 116"/>
                <a:gd name="T38" fmla="*/ 47 w 120"/>
                <a:gd name="T39" fmla="*/ 84 h 116"/>
                <a:gd name="T40" fmla="*/ 0 w 120"/>
                <a:gd name="T41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0" h="116">
                  <a:moveTo>
                    <a:pt x="0" y="0"/>
                  </a:moveTo>
                  <a:lnTo>
                    <a:pt x="25" y="0"/>
                  </a:lnTo>
                  <a:lnTo>
                    <a:pt x="62" y="61"/>
                  </a:lnTo>
                  <a:lnTo>
                    <a:pt x="96" y="0"/>
                  </a:lnTo>
                  <a:lnTo>
                    <a:pt x="120" y="0"/>
                  </a:lnTo>
                  <a:lnTo>
                    <a:pt x="119" y="4"/>
                  </a:lnTo>
                  <a:lnTo>
                    <a:pt x="114" y="11"/>
                  </a:lnTo>
                  <a:lnTo>
                    <a:pt x="109" y="21"/>
                  </a:lnTo>
                  <a:lnTo>
                    <a:pt x="100" y="34"/>
                  </a:lnTo>
                  <a:lnTo>
                    <a:pt x="92" y="50"/>
                  </a:lnTo>
                  <a:lnTo>
                    <a:pt x="83" y="66"/>
                  </a:lnTo>
                  <a:lnTo>
                    <a:pt x="73" y="81"/>
                  </a:lnTo>
                  <a:lnTo>
                    <a:pt x="65" y="96"/>
                  </a:lnTo>
                  <a:lnTo>
                    <a:pt x="58" y="107"/>
                  </a:lnTo>
                  <a:lnTo>
                    <a:pt x="53" y="116"/>
                  </a:lnTo>
                  <a:lnTo>
                    <a:pt x="30" y="116"/>
                  </a:lnTo>
                  <a:lnTo>
                    <a:pt x="33" y="107"/>
                  </a:lnTo>
                  <a:lnTo>
                    <a:pt x="39" y="98"/>
                  </a:lnTo>
                  <a:lnTo>
                    <a:pt x="44" y="90"/>
                  </a:lnTo>
                  <a:lnTo>
                    <a:pt x="47" y="8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6711948" y="3186402"/>
              <a:ext cx="177800" cy="184150"/>
            </a:xfrm>
            <a:custGeom>
              <a:avLst/>
              <a:gdLst>
                <a:gd name="T0" fmla="*/ 0 w 112"/>
                <a:gd name="T1" fmla="*/ 0 h 116"/>
                <a:gd name="T2" fmla="*/ 112 w 112"/>
                <a:gd name="T3" fmla="*/ 0 h 116"/>
                <a:gd name="T4" fmla="*/ 112 w 112"/>
                <a:gd name="T5" fmla="*/ 116 h 116"/>
                <a:gd name="T6" fmla="*/ 89 w 112"/>
                <a:gd name="T7" fmla="*/ 116 h 116"/>
                <a:gd name="T8" fmla="*/ 89 w 112"/>
                <a:gd name="T9" fmla="*/ 97 h 116"/>
                <a:gd name="T10" fmla="*/ 89 w 112"/>
                <a:gd name="T11" fmla="*/ 23 h 116"/>
                <a:gd name="T12" fmla="*/ 22 w 112"/>
                <a:gd name="T13" fmla="*/ 23 h 116"/>
                <a:gd name="T14" fmla="*/ 22 w 112"/>
                <a:gd name="T15" fmla="*/ 116 h 116"/>
                <a:gd name="T16" fmla="*/ 0 w 112"/>
                <a:gd name="T17" fmla="*/ 116 h 116"/>
                <a:gd name="T18" fmla="*/ 0 w 112"/>
                <a:gd name="T1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2" h="116">
                  <a:moveTo>
                    <a:pt x="0" y="0"/>
                  </a:moveTo>
                  <a:lnTo>
                    <a:pt x="112" y="0"/>
                  </a:lnTo>
                  <a:lnTo>
                    <a:pt x="112" y="116"/>
                  </a:lnTo>
                  <a:lnTo>
                    <a:pt x="89" y="116"/>
                  </a:lnTo>
                  <a:lnTo>
                    <a:pt x="89" y="97"/>
                  </a:lnTo>
                  <a:lnTo>
                    <a:pt x="89" y="23"/>
                  </a:lnTo>
                  <a:lnTo>
                    <a:pt x="22" y="23"/>
                  </a:lnTo>
                  <a:lnTo>
                    <a:pt x="22" y="116"/>
                  </a:lnTo>
                  <a:lnTo>
                    <a:pt x="0" y="11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auto">
            <a:xfrm>
              <a:off x="7781923" y="2732377"/>
              <a:ext cx="49213" cy="55563"/>
            </a:xfrm>
            <a:custGeom>
              <a:avLst/>
              <a:gdLst>
                <a:gd name="T0" fmla="*/ 5 w 31"/>
                <a:gd name="T1" fmla="*/ 5 h 35"/>
                <a:gd name="T2" fmla="*/ 5 w 31"/>
                <a:gd name="T3" fmla="*/ 16 h 35"/>
                <a:gd name="T4" fmla="*/ 14 w 31"/>
                <a:gd name="T5" fmla="*/ 16 h 35"/>
                <a:gd name="T6" fmla="*/ 18 w 31"/>
                <a:gd name="T7" fmla="*/ 16 h 35"/>
                <a:gd name="T8" fmla="*/ 19 w 31"/>
                <a:gd name="T9" fmla="*/ 16 h 35"/>
                <a:gd name="T10" fmla="*/ 21 w 31"/>
                <a:gd name="T11" fmla="*/ 15 h 35"/>
                <a:gd name="T12" fmla="*/ 23 w 31"/>
                <a:gd name="T13" fmla="*/ 13 h 35"/>
                <a:gd name="T14" fmla="*/ 23 w 31"/>
                <a:gd name="T15" fmla="*/ 10 h 35"/>
                <a:gd name="T16" fmla="*/ 23 w 31"/>
                <a:gd name="T17" fmla="*/ 7 h 35"/>
                <a:gd name="T18" fmla="*/ 21 w 31"/>
                <a:gd name="T19" fmla="*/ 6 h 35"/>
                <a:gd name="T20" fmla="*/ 19 w 31"/>
                <a:gd name="T21" fmla="*/ 5 h 35"/>
                <a:gd name="T22" fmla="*/ 15 w 31"/>
                <a:gd name="T23" fmla="*/ 5 h 35"/>
                <a:gd name="T24" fmla="*/ 5 w 31"/>
                <a:gd name="T25" fmla="*/ 5 h 35"/>
                <a:gd name="T26" fmla="*/ 0 w 31"/>
                <a:gd name="T27" fmla="*/ 0 h 35"/>
                <a:gd name="T28" fmla="*/ 15 w 31"/>
                <a:gd name="T29" fmla="*/ 0 h 35"/>
                <a:gd name="T30" fmla="*/ 19 w 31"/>
                <a:gd name="T31" fmla="*/ 2 h 35"/>
                <a:gd name="T32" fmla="*/ 23 w 31"/>
                <a:gd name="T33" fmla="*/ 2 h 35"/>
                <a:gd name="T34" fmla="*/ 25 w 31"/>
                <a:gd name="T35" fmla="*/ 3 h 35"/>
                <a:gd name="T36" fmla="*/ 26 w 31"/>
                <a:gd name="T37" fmla="*/ 5 h 35"/>
                <a:gd name="T38" fmla="*/ 27 w 31"/>
                <a:gd name="T39" fmla="*/ 7 h 35"/>
                <a:gd name="T40" fmla="*/ 27 w 31"/>
                <a:gd name="T41" fmla="*/ 10 h 35"/>
                <a:gd name="T42" fmla="*/ 27 w 31"/>
                <a:gd name="T43" fmla="*/ 13 h 35"/>
                <a:gd name="T44" fmla="*/ 25 w 31"/>
                <a:gd name="T45" fmla="*/ 16 h 35"/>
                <a:gd name="T46" fmla="*/ 23 w 31"/>
                <a:gd name="T47" fmla="*/ 18 h 35"/>
                <a:gd name="T48" fmla="*/ 18 w 31"/>
                <a:gd name="T49" fmla="*/ 19 h 35"/>
                <a:gd name="T50" fmla="*/ 20 w 31"/>
                <a:gd name="T51" fmla="*/ 20 h 35"/>
                <a:gd name="T52" fmla="*/ 23 w 31"/>
                <a:gd name="T53" fmla="*/ 23 h 35"/>
                <a:gd name="T54" fmla="*/ 25 w 31"/>
                <a:gd name="T55" fmla="*/ 25 h 35"/>
                <a:gd name="T56" fmla="*/ 31 w 31"/>
                <a:gd name="T57" fmla="*/ 35 h 35"/>
                <a:gd name="T58" fmla="*/ 25 w 31"/>
                <a:gd name="T59" fmla="*/ 35 h 35"/>
                <a:gd name="T60" fmla="*/ 20 w 31"/>
                <a:gd name="T61" fmla="*/ 27 h 35"/>
                <a:gd name="T62" fmla="*/ 18 w 31"/>
                <a:gd name="T63" fmla="*/ 25 h 35"/>
                <a:gd name="T64" fmla="*/ 17 w 31"/>
                <a:gd name="T65" fmla="*/ 23 h 35"/>
                <a:gd name="T66" fmla="*/ 15 w 31"/>
                <a:gd name="T67" fmla="*/ 22 h 35"/>
                <a:gd name="T68" fmla="*/ 14 w 31"/>
                <a:gd name="T69" fmla="*/ 20 h 35"/>
                <a:gd name="T70" fmla="*/ 13 w 31"/>
                <a:gd name="T71" fmla="*/ 20 h 35"/>
                <a:gd name="T72" fmla="*/ 10 w 31"/>
                <a:gd name="T73" fmla="*/ 19 h 35"/>
                <a:gd name="T74" fmla="*/ 5 w 31"/>
                <a:gd name="T75" fmla="*/ 19 h 35"/>
                <a:gd name="T76" fmla="*/ 5 w 31"/>
                <a:gd name="T77" fmla="*/ 35 h 35"/>
                <a:gd name="T78" fmla="*/ 0 w 31"/>
                <a:gd name="T79" fmla="*/ 35 h 35"/>
                <a:gd name="T80" fmla="*/ 0 w 31"/>
                <a:gd name="T8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1" h="35">
                  <a:moveTo>
                    <a:pt x="5" y="5"/>
                  </a:moveTo>
                  <a:lnTo>
                    <a:pt x="5" y="16"/>
                  </a:lnTo>
                  <a:lnTo>
                    <a:pt x="14" y="16"/>
                  </a:lnTo>
                  <a:lnTo>
                    <a:pt x="18" y="16"/>
                  </a:lnTo>
                  <a:lnTo>
                    <a:pt x="19" y="16"/>
                  </a:lnTo>
                  <a:lnTo>
                    <a:pt x="21" y="15"/>
                  </a:lnTo>
                  <a:lnTo>
                    <a:pt x="23" y="13"/>
                  </a:lnTo>
                  <a:lnTo>
                    <a:pt x="23" y="10"/>
                  </a:lnTo>
                  <a:lnTo>
                    <a:pt x="23" y="7"/>
                  </a:lnTo>
                  <a:lnTo>
                    <a:pt x="21" y="6"/>
                  </a:lnTo>
                  <a:lnTo>
                    <a:pt x="19" y="5"/>
                  </a:lnTo>
                  <a:lnTo>
                    <a:pt x="15" y="5"/>
                  </a:lnTo>
                  <a:lnTo>
                    <a:pt x="5" y="5"/>
                  </a:lnTo>
                  <a:close/>
                  <a:moveTo>
                    <a:pt x="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7" y="10"/>
                  </a:lnTo>
                  <a:lnTo>
                    <a:pt x="27" y="13"/>
                  </a:lnTo>
                  <a:lnTo>
                    <a:pt x="25" y="16"/>
                  </a:lnTo>
                  <a:lnTo>
                    <a:pt x="23" y="18"/>
                  </a:lnTo>
                  <a:lnTo>
                    <a:pt x="18" y="19"/>
                  </a:lnTo>
                  <a:lnTo>
                    <a:pt x="20" y="20"/>
                  </a:lnTo>
                  <a:lnTo>
                    <a:pt x="23" y="23"/>
                  </a:lnTo>
                  <a:lnTo>
                    <a:pt x="25" y="25"/>
                  </a:lnTo>
                  <a:lnTo>
                    <a:pt x="31" y="35"/>
                  </a:lnTo>
                  <a:lnTo>
                    <a:pt x="25" y="35"/>
                  </a:lnTo>
                  <a:lnTo>
                    <a:pt x="20" y="27"/>
                  </a:lnTo>
                  <a:lnTo>
                    <a:pt x="18" y="25"/>
                  </a:lnTo>
                  <a:lnTo>
                    <a:pt x="17" y="23"/>
                  </a:lnTo>
                  <a:lnTo>
                    <a:pt x="15" y="22"/>
                  </a:lnTo>
                  <a:lnTo>
                    <a:pt x="14" y="20"/>
                  </a:lnTo>
                  <a:lnTo>
                    <a:pt x="13" y="20"/>
                  </a:lnTo>
                  <a:lnTo>
                    <a:pt x="10" y="19"/>
                  </a:lnTo>
                  <a:lnTo>
                    <a:pt x="5" y="19"/>
                  </a:lnTo>
                  <a:lnTo>
                    <a:pt x="5" y="35"/>
                  </a:lnTo>
                  <a:lnTo>
                    <a:pt x="0" y="3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Freeform 15"/>
            <p:cNvSpPr>
              <a:spLocks noEditPoints="1"/>
            </p:cNvSpPr>
            <p:nvPr/>
          </p:nvSpPr>
          <p:spPr bwMode="auto">
            <a:xfrm>
              <a:off x="7751760" y="2710152"/>
              <a:ext cx="101600" cy="101600"/>
            </a:xfrm>
            <a:custGeom>
              <a:avLst/>
              <a:gdLst>
                <a:gd name="T0" fmla="*/ 32 w 64"/>
                <a:gd name="T1" fmla="*/ 5 h 64"/>
                <a:gd name="T2" fmla="*/ 22 w 64"/>
                <a:gd name="T3" fmla="*/ 7 h 64"/>
                <a:gd name="T4" fmla="*/ 13 w 64"/>
                <a:gd name="T5" fmla="*/ 13 h 64"/>
                <a:gd name="T6" fmla="*/ 6 w 64"/>
                <a:gd name="T7" fmla="*/ 21 h 64"/>
                <a:gd name="T8" fmla="*/ 5 w 64"/>
                <a:gd name="T9" fmla="*/ 32 h 64"/>
                <a:gd name="T10" fmla="*/ 6 w 64"/>
                <a:gd name="T11" fmla="*/ 43 h 64"/>
                <a:gd name="T12" fmla="*/ 13 w 64"/>
                <a:gd name="T13" fmla="*/ 52 h 64"/>
                <a:gd name="T14" fmla="*/ 22 w 64"/>
                <a:gd name="T15" fmla="*/ 58 h 64"/>
                <a:gd name="T16" fmla="*/ 32 w 64"/>
                <a:gd name="T17" fmla="*/ 60 h 64"/>
                <a:gd name="T18" fmla="*/ 43 w 64"/>
                <a:gd name="T19" fmla="*/ 58 h 64"/>
                <a:gd name="T20" fmla="*/ 52 w 64"/>
                <a:gd name="T21" fmla="*/ 52 h 64"/>
                <a:gd name="T22" fmla="*/ 58 w 64"/>
                <a:gd name="T23" fmla="*/ 43 h 64"/>
                <a:gd name="T24" fmla="*/ 60 w 64"/>
                <a:gd name="T25" fmla="*/ 32 h 64"/>
                <a:gd name="T26" fmla="*/ 58 w 64"/>
                <a:gd name="T27" fmla="*/ 21 h 64"/>
                <a:gd name="T28" fmla="*/ 52 w 64"/>
                <a:gd name="T29" fmla="*/ 13 h 64"/>
                <a:gd name="T30" fmla="*/ 43 w 64"/>
                <a:gd name="T31" fmla="*/ 7 h 64"/>
                <a:gd name="T32" fmla="*/ 32 w 64"/>
                <a:gd name="T33" fmla="*/ 5 h 64"/>
                <a:gd name="T34" fmla="*/ 32 w 64"/>
                <a:gd name="T35" fmla="*/ 0 h 64"/>
                <a:gd name="T36" fmla="*/ 45 w 64"/>
                <a:gd name="T37" fmla="*/ 4 h 64"/>
                <a:gd name="T38" fmla="*/ 54 w 64"/>
                <a:gd name="T39" fmla="*/ 10 h 64"/>
                <a:gd name="T40" fmla="*/ 62 w 64"/>
                <a:gd name="T41" fmla="*/ 20 h 64"/>
                <a:gd name="T42" fmla="*/ 64 w 64"/>
                <a:gd name="T43" fmla="*/ 32 h 64"/>
                <a:gd name="T44" fmla="*/ 62 w 64"/>
                <a:gd name="T45" fmla="*/ 45 h 64"/>
                <a:gd name="T46" fmla="*/ 54 w 64"/>
                <a:gd name="T47" fmla="*/ 54 h 64"/>
                <a:gd name="T48" fmla="*/ 45 w 64"/>
                <a:gd name="T49" fmla="*/ 61 h 64"/>
                <a:gd name="T50" fmla="*/ 32 w 64"/>
                <a:gd name="T51" fmla="*/ 64 h 64"/>
                <a:gd name="T52" fmla="*/ 20 w 64"/>
                <a:gd name="T53" fmla="*/ 61 h 64"/>
                <a:gd name="T54" fmla="*/ 10 w 64"/>
                <a:gd name="T55" fmla="*/ 54 h 64"/>
                <a:gd name="T56" fmla="*/ 3 w 64"/>
                <a:gd name="T57" fmla="*/ 45 h 64"/>
                <a:gd name="T58" fmla="*/ 0 w 64"/>
                <a:gd name="T59" fmla="*/ 32 h 64"/>
                <a:gd name="T60" fmla="*/ 3 w 64"/>
                <a:gd name="T61" fmla="*/ 20 h 64"/>
                <a:gd name="T62" fmla="*/ 10 w 64"/>
                <a:gd name="T63" fmla="*/ 10 h 64"/>
                <a:gd name="T64" fmla="*/ 20 w 64"/>
                <a:gd name="T65" fmla="*/ 4 h 64"/>
                <a:gd name="T66" fmla="*/ 32 w 64"/>
                <a:gd name="T67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4" h="64">
                  <a:moveTo>
                    <a:pt x="32" y="5"/>
                  </a:moveTo>
                  <a:lnTo>
                    <a:pt x="22" y="7"/>
                  </a:lnTo>
                  <a:lnTo>
                    <a:pt x="13" y="13"/>
                  </a:lnTo>
                  <a:lnTo>
                    <a:pt x="6" y="21"/>
                  </a:lnTo>
                  <a:lnTo>
                    <a:pt x="5" y="32"/>
                  </a:lnTo>
                  <a:lnTo>
                    <a:pt x="6" y="43"/>
                  </a:lnTo>
                  <a:lnTo>
                    <a:pt x="13" y="52"/>
                  </a:lnTo>
                  <a:lnTo>
                    <a:pt x="22" y="58"/>
                  </a:lnTo>
                  <a:lnTo>
                    <a:pt x="32" y="60"/>
                  </a:lnTo>
                  <a:lnTo>
                    <a:pt x="43" y="58"/>
                  </a:lnTo>
                  <a:lnTo>
                    <a:pt x="52" y="52"/>
                  </a:lnTo>
                  <a:lnTo>
                    <a:pt x="58" y="43"/>
                  </a:lnTo>
                  <a:lnTo>
                    <a:pt x="60" y="32"/>
                  </a:lnTo>
                  <a:lnTo>
                    <a:pt x="58" y="21"/>
                  </a:lnTo>
                  <a:lnTo>
                    <a:pt x="52" y="13"/>
                  </a:lnTo>
                  <a:lnTo>
                    <a:pt x="43" y="7"/>
                  </a:lnTo>
                  <a:lnTo>
                    <a:pt x="32" y="5"/>
                  </a:lnTo>
                  <a:close/>
                  <a:moveTo>
                    <a:pt x="32" y="0"/>
                  </a:moveTo>
                  <a:lnTo>
                    <a:pt x="45" y="4"/>
                  </a:lnTo>
                  <a:lnTo>
                    <a:pt x="54" y="10"/>
                  </a:lnTo>
                  <a:lnTo>
                    <a:pt x="62" y="20"/>
                  </a:lnTo>
                  <a:lnTo>
                    <a:pt x="64" y="32"/>
                  </a:lnTo>
                  <a:lnTo>
                    <a:pt x="62" y="45"/>
                  </a:lnTo>
                  <a:lnTo>
                    <a:pt x="54" y="54"/>
                  </a:lnTo>
                  <a:lnTo>
                    <a:pt x="45" y="61"/>
                  </a:lnTo>
                  <a:lnTo>
                    <a:pt x="32" y="64"/>
                  </a:lnTo>
                  <a:lnTo>
                    <a:pt x="20" y="61"/>
                  </a:lnTo>
                  <a:lnTo>
                    <a:pt x="10" y="54"/>
                  </a:lnTo>
                  <a:lnTo>
                    <a:pt x="3" y="45"/>
                  </a:lnTo>
                  <a:lnTo>
                    <a:pt x="0" y="32"/>
                  </a:lnTo>
                  <a:lnTo>
                    <a:pt x="3" y="20"/>
                  </a:lnTo>
                  <a:lnTo>
                    <a:pt x="10" y="10"/>
                  </a:lnTo>
                  <a:lnTo>
                    <a:pt x="20" y="4"/>
                  </a:lnTo>
                  <a:lnTo>
                    <a:pt x="3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Freeform 16"/>
            <p:cNvSpPr>
              <a:spLocks/>
            </p:cNvSpPr>
            <p:nvPr/>
          </p:nvSpPr>
          <p:spPr bwMode="auto">
            <a:xfrm>
              <a:off x="7113585" y="3172114"/>
              <a:ext cx="260350" cy="201613"/>
            </a:xfrm>
            <a:custGeom>
              <a:avLst/>
              <a:gdLst>
                <a:gd name="T0" fmla="*/ 2 w 164"/>
                <a:gd name="T1" fmla="*/ 0 h 127"/>
                <a:gd name="T2" fmla="*/ 5 w 164"/>
                <a:gd name="T3" fmla="*/ 1 h 127"/>
                <a:gd name="T4" fmla="*/ 162 w 164"/>
                <a:gd name="T5" fmla="*/ 116 h 127"/>
                <a:gd name="T6" fmla="*/ 164 w 164"/>
                <a:gd name="T7" fmla="*/ 118 h 127"/>
                <a:gd name="T8" fmla="*/ 164 w 164"/>
                <a:gd name="T9" fmla="*/ 119 h 127"/>
                <a:gd name="T10" fmla="*/ 164 w 164"/>
                <a:gd name="T11" fmla="*/ 120 h 127"/>
                <a:gd name="T12" fmla="*/ 161 w 164"/>
                <a:gd name="T13" fmla="*/ 121 h 127"/>
                <a:gd name="T14" fmla="*/ 152 w 164"/>
                <a:gd name="T15" fmla="*/ 126 h 127"/>
                <a:gd name="T16" fmla="*/ 148 w 164"/>
                <a:gd name="T17" fmla="*/ 127 h 127"/>
                <a:gd name="T18" fmla="*/ 146 w 164"/>
                <a:gd name="T19" fmla="*/ 127 h 127"/>
                <a:gd name="T20" fmla="*/ 142 w 164"/>
                <a:gd name="T21" fmla="*/ 126 h 127"/>
                <a:gd name="T22" fmla="*/ 5 w 164"/>
                <a:gd name="T23" fmla="*/ 56 h 127"/>
                <a:gd name="T24" fmla="*/ 2 w 164"/>
                <a:gd name="T25" fmla="*/ 54 h 127"/>
                <a:gd name="T26" fmla="*/ 1 w 164"/>
                <a:gd name="T27" fmla="*/ 52 h 127"/>
                <a:gd name="T28" fmla="*/ 0 w 164"/>
                <a:gd name="T29" fmla="*/ 48 h 127"/>
                <a:gd name="T30" fmla="*/ 0 w 164"/>
                <a:gd name="T31" fmla="*/ 3 h 127"/>
                <a:gd name="T32" fmla="*/ 0 w 164"/>
                <a:gd name="T33" fmla="*/ 1 h 127"/>
                <a:gd name="T34" fmla="*/ 1 w 164"/>
                <a:gd name="T35" fmla="*/ 0 h 127"/>
                <a:gd name="T36" fmla="*/ 2 w 164"/>
                <a:gd name="T37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4" h="127">
                  <a:moveTo>
                    <a:pt x="2" y="0"/>
                  </a:moveTo>
                  <a:lnTo>
                    <a:pt x="5" y="1"/>
                  </a:lnTo>
                  <a:lnTo>
                    <a:pt x="162" y="116"/>
                  </a:lnTo>
                  <a:lnTo>
                    <a:pt x="164" y="118"/>
                  </a:lnTo>
                  <a:lnTo>
                    <a:pt x="164" y="119"/>
                  </a:lnTo>
                  <a:lnTo>
                    <a:pt x="164" y="120"/>
                  </a:lnTo>
                  <a:lnTo>
                    <a:pt x="161" y="121"/>
                  </a:lnTo>
                  <a:lnTo>
                    <a:pt x="152" y="126"/>
                  </a:lnTo>
                  <a:lnTo>
                    <a:pt x="148" y="127"/>
                  </a:lnTo>
                  <a:lnTo>
                    <a:pt x="146" y="127"/>
                  </a:lnTo>
                  <a:lnTo>
                    <a:pt x="142" y="126"/>
                  </a:lnTo>
                  <a:lnTo>
                    <a:pt x="5" y="56"/>
                  </a:lnTo>
                  <a:lnTo>
                    <a:pt x="2" y="54"/>
                  </a:lnTo>
                  <a:lnTo>
                    <a:pt x="1" y="52"/>
                  </a:lnTo>
                  <a:lnTo>
                    <a:pt x="0" y="48"/>
                  </a:lnTo>
                  <a:lnTo>
                    <a:pt x="0" y="3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17"/>
            <p:cNvSpPr>
              <a:spLocks/>
            </p:cNvSpPr>
            <p:nvPr/>
          </p:nvSpPr>
          <p:spPr bwMode="auto">
            <a:xfrm>
              <a:off x="7189785" y="2372014"/>
              <a:ext cx="520700" cy="844550"/>
            </a:xfrm>
            <a:custGeom>
              <a:avLst/>
              <a:gdLst>
                <a:gd name="T0" fmla="*/ 327 w 328"/>
                <a:gd name="T1" fmla="*/ 0 h 532"/>
                <a:gd name="T2" fmla="*/ 327 w 328"/>
                <a:gd name="T3" fmla="*/ 0 h 532"/>
                <a:gd name="T4" fmla="*/ 328 w 328"/>
                <a:gd name="T5" fmla="*/ 2 h 532"/>
                <a:gd name="T6" fmla="*/ 327 w 328"/>
                <a:gd name="T7" fmla="*/ 3 h 532"/>
                <a:gd name="T8" fmla="*/ 39 w 328"/>
                <a:gd name="T9" fmla="*/ 530 h 532"/>
                <a:gd name="T10" fmla="*/ 38 w 328"/>
                <a:gd name="T11" fmla="*/ 531 h 532"/>
                <a:gd name="T12" fmla="*/ 37 w 328"/>
                <a:gd name="T13" fmla="*/ 532 h 532"/>
                <a:gd name="T14" fmla="*/ 34 w 328"/>
                <a:gd name="T15" fmla="*/ 532 h 532"/>
                <a:gd name="T16" fmla="*/ 32 w 328"/>
                <a:gd name="T17" fmla="*/ 531 h 532"/>
                <a:gd name="T18" fmla="*/ 4 w 328"/>
                <a:gd name="T19" fmla="*/ 510 h 532"/>
                <a:gd name="T20" fmla="*/ 1 w 328"/>
                <a:gd name="T21" fmla="*/ 507 h 532"/>
                <a:gd name="T22" fmla="*/ 0 w 328"/>
                <a:gd name="T23" fmla="*/ 505 h 532"/>
                <a:gd name="T24" fmla="*/ 0 w 328"/>
                <a:gd name="T25" fmla="*/ 502 h 532"/>
                <a:gd name="T26" fmla="*/ 67 w 328"/>
                <a:gd name="T27" fmla="*/ 160 h 532"/>
                <a:gd name="T28" fmla="*/ 68 w 328"/>
                <a:gd name="T29" fmla="*/ 157 h 532"/>
                <a:gd name="T30" fmla="*/ 71 w 328"/>
                <a:gd name="T31" fmla="*/ 154 h 532"/>
                <a:gd name="T32" fmla="*/ 73 w 328"/>
                <a:gd name="T33" fmla="*/ 152 h 532"/>
                <a:gd name="T34" fmla="*/ 325 w 328"/>
                <a:gd name="T35" fmla="*/ 0 h 532"/>
                <a:gd name="T36" fmla="*/ 327 w 328"/>
                <a:gd name="T37" fmla="*/ 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8" h="532">
                  <a:moveTo>
                    <a:pt x="327" y="0"/>
                  </a:moveTo>
                  <a:lnTo>
                    <a:pt x="327" y="0"/>
                  </a:lnTo>
                  <a:lnTo>
                    <a:pt x="328" y="2"/>
                  </a:lnTo>
                  <a:lnTo>
                    <a:pt x="327" y="3"/>
                  </a:lnTo>
                  <a:lnTo>
                    <a:pt x="39" y="530"/>
                  </a:lnTo>
                  <a:lnTo>
                    <a:pt x="38" y="531"/>
                  </a:lnTo>
                  <a:lnTo>
                    <a:pt x="37" y="532"/>
                  </a:lnTo>
                  <a:lnTo>
                    <a:pt x="34" y="532"/>
                  </a:lnTo>
                  <a:lnTo>
                    <a:pt x="32" y="531"/>
                  </a:lnTo>
                  <a:lnTo>
                    <a:pt x="4" y="510"/>
                  </a:lnTo>
                  <a:lnTo>
                    <a:pt x="1" y="507"/>
                  </a:lnTo>
                  <a:lnTo>
                    <a:pt x="0" y="505"/>
                  </a:lnTo>
                  <a:lnTo>
                    <a:pt x="0" y="502"/>
                  </a:lnTo>
                  <a:lnTo>
                    <a:pt x="67" y="160"/>
                  </a:lnTo>
                  <a:lnTo>
                    <a:pt x="68" y="157"/>
                  </a:lnTo>
                  <a:lnTo>
                    <a:pt x="71" y="154"/>
                  </a:lnTo>
                  <a:lnTo>
                    <a:pt x="73" y="152"/>
                  </a:lnTo>
                  <a:lnTo>
                    <a:pt x="325" y="0"/>
                  </a:lnTo>
                  <a:lnTo>
                    <a:pt x="32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auto">
            <a:xfrm>
              <a:off x="7113585" y="2648239"/>
              <a:ext cx="125413" cy="501650"/>
            </a:xfrm>
            <a:custGeom>
              <a:avLst/>
              <a:gdLst>
                <a:gd name="T0" fmla="*/ 76 w 79"/>
                <a:gd name="T1" fmla="*/ 0 h 316"/>
                <a:gd name="T2" fmla="*/ 78 w 79"/>
                <a:gd name="T3" fmla="*/ 0 h 316"/>
                <a:gd name="T4" fmla="*/ 79 w 79"/>
                <a:gd name="T5" fmla="*/ 2 h 316"/>
                <a:gd name="T6" fmla="*/ 79 w 79"/>
                <a:gd name="T7" fmla="*/ 4 h 316"/>
                <a:gd name="T8" fmla="*/ 29 w 79"/>
                <a:gd name="T9" fmla="*/ 313 h 316"/>
                <a:gd name="T10" fmla="*/ 28 w 79"/>
                <a:gd name="T11" fmla="*/ 315 h 316"/>
                <a:gd name="T12" fmla="*/ 27 w 79"/>
                <a:gd name="T13" fmla="*/ 316 h 316"/>
                <a:gd name="T14" fmla="*/ 26 w 79"/>
                <a:gd name="T15" fmla="*/ 316 h 316"/>
                <a:gd name="T16" fmla="*/ 24 w 79"/>
                <a:gd name="T17" fmla="*/ 316 h 316"/>
                <a:gd name="T18" fmla="*/ 5 w 79"/>
                <a:gd name="T19" fmla="*/ 302 h 316"/>
                <a:gd name="T20" fmla="*/ 2 w 79"/>
                <a:gd name="T21" fmla="*/ 299 h 316"/>
                <a:gd name="T22" fmla="*/ 0 w 79"/>
                <a:gd name="T23" fmla="*/ 296 h 316"/>
                <a:gd name="T24" fmla="*/ 0 w 79"/>
                <a:gd name="T25" fmla="*/ 292 h 316"/>
                <a:gd name="T26" fmla="*/ 0 w 79"/>
                <a:gd name="T27" fmla="*/ 62 h 316"/>
                <a:gd name="T28" fmla="*/ 0 w 79"/>
                <a:gd name="T29" fmla="*/ 58 h 316"/>
                <a:gd name="T30" fmla="*/ 2 w 79"/>
                <a:gd name="T31" fmla="*/ 55 h 316"/>
                <a:gd name="T32" fmla="*/ 5 w 79"/>
                <a:gd name="T33" fmla="*/ 52 h 316"/>
                <a:gd name="T34" fmla="*/ 75 w 79"/>
                <a:gd name="T35" fmla="*/ 2 h 316"/>
                <a:gd name="T36" fmla="*/ 76 w 79"/>
                <a:gd name="T37" fmla="*/ 0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9" h="316">
                  <a:moveTo>
                    <a:pt x="76" y="0"/>
                  </a:moveTo>
                  <a:lnTo>
                    <a:pt x="78" y="0"/>
                  </a:lnTo>
                  <a:lnTo>
                    <a:pt x="79" y="2"/>
                  </a:lnTo>
                  <a:lnTo>
                    <a:pt x="79" y="4"/>
                  </a:lnTo>
                  <a:lnTo>
                    <a:pt x="29" y="313"/>
                  </a:lnTo>
                  <a:lnTo>
                    <a:pt x="28" y="315"/>
                  </a:lnTo>
                  <a:lnTo>
                    <a:pt x="27" y="316"/>
                  </a:lnTo>
                  <a:lnTo>
                    <a:pt x="26" y="316"/>
                  </a:lnTo>
                  <a:lnTo>
                    <a:pt x="24" y="316"/>
                  </a:lnTo>
                  <a:lnTo>
                    <a:pt x="5" y="302"/>
                  </a:lnTo>
                  <a:lnTo>
                    <a:pt x="2" y="299"/>
                  </a:lnTo>
                  <a:lnTo>
                    <a:pt x="0" y="296"/>
                  </a:lnTo>
                  <a:lnTo>
                    <a:pt x="0" y="292"/>
                  </a:lnTo>
                  <a:lnTo>
                    <a:pt x="0" y="62"/>
                  </a:lnTo>
                  <a:lnTo>
                    <a:pt x="0" y="58"/>
                  </a:lnTo>
                  <a:lnTo>
                    <a:pt x="2" y="55"/>
                  </a:lnTo>
                  <a:lnTo>
                    <a:pt x="5" y="52"/>
                  </a:lnTo>
                  <a:lnTo>
                    <a:pt x="75" y="2"/>
                  </a:lnTo>
                  <a:lnTo>
                    <a:pt x="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Freeform 19"/>
            <p:cNvSpPr>
              <a:spLocks/>
            </p:cNvSpPr>
            <p:nvPr/>
          </p:nvSpPr>
          <p:spPr bwMode="auto">
            <a:xfrm>
              <a:off x="7281860" y="2711739"/>
              <a:ext cx="393700" cy="571500"/>
            </a:xfrm>
            <a:custGeom>
              <a:avLst/>
              <a:gdLst>
                <a:gd name="T0" fmla="*/ 195 w 248"/>
                <a:gd name="T1" fmla="*/ 0 h 360"/>
                <a:gd name="T2" fmla="*/ 196 w 248"/>
                <a:gd name="T3" fmla="*/ 2 h 360"/>
                <a:gd name="T4" fmla="*/ 198 w 248"/>
                <a:gd name="T5" fmla="*/ 3 h 360"/>
                <a:gd name="T6" fmla="*/ 248 w 248"/>
                <a:gd name="T7" fmla="*/ 176 h 360"/>
                <a:gd name="T8" fmla="*/ 248 w 248"/>
                <a:gd name="T9" fmla="*/ 179 h 360"/>
                <a:gd name="T10" fmla="*/ 247 w 248"/>
                <a:gd name="T11" fmla="*/ 183 h 360"/>
                <a:gd name="T12" fmla="*/ 245 w 248"/>
                <a:gd name="T13" fmla="*/ 185 h 360"/>
                <a:gd name="T14" fmla="*/ 41 w 248"/>
                <a:gd name="T15" fmla="*/ 358 h 360"/>
                <a:gd name="T16" fmla="*/ 38 w 248"/>
                <a:gd name="T17" fmla="*/ 360 h 360"/>
                <a:gd name="T18" fmla="*/ 35 w 248"/>
                <a:gd name="T19" fmla="*/ 360 h 360"/>
                <a:gd name="T20" fmla="*/ 32 w 248"/>
                <a:gd name="T21" fmla="*/ 359 h 360"/>
                <a:gd name="T22" fmla="*/ 2 w 248"/>
                <a:gd name="T23" fmla="*/ 338 h 360"/>
                <a:gd name="T24" fmla="*/ 1 w 248"/>
                <a:gd name="T25" fmla="*/ 336 h 360"/>
                <a:gd name="T26" fmla="*/ 0 w 248"/>
                <a:gd name="T27" fmla="*/ 332 h 360"/>
                <a:gd name="T28" fmla="*/ 1 w 248"/>
                <a:gd name="T29" fmla="*/ 330 h 360"/>
                <a:gd name="T30" fmla="*/ 193 w 248"/>
                <a:gd name="T31" fmla="*/ 3 h 360"/>
                <a:gd name="T32" fmla="*/ 194 w 248"/>
                <a:gd name="T33" fmla="*/ 2 h 360"/>
                <a:gd name="T34" fmla="*/ 195 w 248"/>
                <a:gd name="T35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8" h="360">
                  <a:moveTo>
                    <a:pt x="195" y="0"/>
                  </a:moveTo>
                  <a:lnTo>
                    <a:pt x="196" y="2"/>
                  </a:lnTo>
                  <a:lnTo>
                    <a:pt x="198" y="3"/>
                  </a:lnTo>
                  <a:lnTo>
                    <a:pt x="248" y="176"/>
                  </a:lnTo>
                  <a:lnTo>
                    <a:pt x="248" y="179"/>
                  </a:lnTo>
                  <a:lnTo>
                    <a:pt x="247" y="183"/>
                  </a:lnTo>
                  <a:lnTo>
                    <a:pt x="245" y="185"/>
                  </a:lnTo>
                  <a:lnTo>
                    <a:pt x="41" y="358"/>
                  </a:lnTo>
                  <a:lnTo>
                    <a:pt x="38" y="360"/>
                  </a:lnTo>
                  <a:lnTo>
                    <a:pt x="35" y="360"/>
                  </a:lnTo>
                  <a:lnTo>
                    <a:pt x="32" y="359"/>
                  </a:lnTo>
                  <a:lnTo>
                    <a:pt x="2" y="338"/>
                  </a:lnTo>
                  <a:lnTo>
                    <a:pt x="1" y="336"/>
                  </a:lnTo>
                  <a:lnTo>
                    <a:pt x="0" y="332"/>
                  </a:lnTo>
                  <a:lnTo>
                    <a:pt x="1" y="330"/>
                  </a:lnTo>
                  <a:lnTo>
                    <a:pt x="193" y="3"/>
                  </a:lnTo>
                  <a:lnTo>
                    <a:pt x="194" y="2"/>
                  </a:lnTo>
                  <a:lnTo>
                    <a:pt x="19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Freeform 20"/>
            <p:cNvSpPr>
              <a:spLocks/>
            </p:cNvSpPr>
            <p:nvPr/>
          </p:nvSpPr>
          <p:spPr bwMode="auto">
            <a:xfrm>
              <a:off x="7373935" y="3087977"/>
              <a:ext cx="300038" cy="252413"/>
            </a:xfrm>
            <a:custGeom>
              <a:avLst/>
              <a:gdLst>
                <a:gd name="T0" fmla="*/ 176 w 189"/>
                <a:gd name="T1" fmla="*/ 0 h 159"/>
                <a:gd name="T2" fmla="*/ 178 w 189"/>
                <a:gd name="T3" fmla="*/ 0 h 159"/>
                <a:gd name="T4" fmla="*/ 180 w 189"/>
                <a:gd name="T5" fmla="*/ 1 h 159"/>
                <a:gd name="T6" fmla="*/ 181 w 189"/>
                <a:gd name="T7" fmla="*/ 3 h 159"/>
                <a:gd name="T8" fmla="*/ 189 w 189"/>
                <a:gd name="T9" fmla="*/ 86 h 159"/>
                <a:gd name="T10" fmla="*/ 189 w 189"/>
                <a:gd name="T11" fmla="*/ 88 h 159"/>
                <a:gd name="T12" fmla="*/ 188 w 189"/>
                <a:gd name="T13" fmla="*/ 91 h 159"/>
                <a:gd name="T14" fmla="*/ 185 w 189"/>
                <a:gd name="T15" fmla="*/ 93 h 159"/>
                <a:gd name="T16" fmla="*/ 31 w 189"/>
                <a:gd name="T17" fmla="*/ 158 h 159"/>
                <a:gd name="T18" fmla="*/ 28 w 189"/>
                <a:gd name="T19" fmla="*/ 159 h 159"/>
                <a:gd name="T20" fmla="*/ 25 w 189"/>
                <a:gd name="T21" fmla="*/ 158 h 159"/>
                <a:gd name="T22" fmla="*/ 22 w 189"/>
                <a:gd name="T23" fmla="*/ 156 h 159"/>
                <a:gd name="T24" fmla="*/ 2 w 189"/>
                <a:gd name="T25" fmla="*/ 142 h 159"/>
                <a:gd name="T26" fmla="*/ 1 w 189"/>
                <a:gd name="T27" fmla="*/ 140 h 159"/>
                <a:gd name="T28" fmla="*/ 0 w 189"/>
                <a:gd name="T29" fmla="*/ 138 h 159"/>
                <a:gd name="T30" fmla="*/ 2 w 189"/>
                <a:gd name="T31" fmla="*/ 135 h 159"/>
                <a:gd name="T32" fmla="*/ 175 w 189"/>
                <a:gd name="T33" fmla="*/ 1 h 159"/>
                <a:gd name="T34" fmla="*/ 176 w 189"/>
                <a:gd name="T35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9" h="159">
                  <a:moveTo>
                    <a:pt x="176" y="0"/>
                  </a:moveTo>
                  <a:lnTo>
                    <a:pt x="178" y="0"/>
                  </a:lnTo>
                  <a:lnTo>
                    <a:pt x="180" y="1"/>
                  </a:lnTo>
                  <a:lnTo>
                    <a:pt x="181" y="3"/>
                  </a:lnTo>
                  <a:lnTo>
                    <a:pt x="189" y="86"/>
                  </a:lnTo>
                  <a:lnTo>
                    <a:pt x="189" y="88"/>
                  </a:lnTo>
                  <a:lnTo>
                    <a:pt x="188" y="91"/>
                  </a:lnTo>
                  <a:lnTo>
                    <a:pt x="185" y="93"/>
                  </a:lnTo>
                  <a:lnTo>
                    <a:pt x="31" y="158"/>
                  </a:lnTo>
                  <a:lnTo>
                    <a:pt x="28" y="159"/>
                  </a:lnTo>
                  <a:lnTo>
                    <a:pt x="25" y="158"/>
                  </a:lnTo>
                  <a:lnTo>
                    <a:pt x="22" y="156"/>
                  </a:lnTo>
                  <a:lnTo>
                    <a:pt x="2" y="142"/>
                  </a:lnTo>
                  <a:lnTo>
                    <a:pt x="1" y="140"/>
                  </a:lnTo>
                  <a:lnTo>
                    <a:pt x="0" y="138"/>
                  </a:lnTo>
                  <a:lnTo>
                    <a:pt x="2" y="135"/>
                  </a:lnTo>
                  <a:lnTo>
                    <a:pt x="175" y="1"/>
                  </a:lnTo>
                  <a:lnTo>
                    <a:pt x="1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7471255" y="3075562"/>
            <a:ext cx="23461" cy="7068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 rot="5400000">
            <a:off x="-29892" y="2465205"/>
            <a:ext cx="435621" cy="375839"/>
          </a:xfrm>
          <a:prstGeom prst="rect">
            <a:avLst/>
          </a:prstGeom>
          <a:solidFill>
            <a:srgbClr val="94C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 rot="5400000">
            <a:off x="145355" y="2807210"/>
            <a:ext cx="435621" cy="726332"/>
          </a:xfrm>
          <a:prstGeom prst="rect">
            <a:avLst/>
          </a:prstGeom>
          <a:solidFill>
            <a:srgbClr val="DE36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 rot="5400000">
            <a:off x="4585" y="3465231"/>
            <a:ext cx="435621" cy="444792"/>
          </a:xfrm>
          <a:prstGeom prst="rect">
            <a:avLst/>
          </a:prstGeom>
          <a:solidFill>
            <a:srgbClr val="F4CE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 rot="5400000">
            <a:off x="-87777" y="4074843"/>
            <a:ext cx="435621" cy="260069"/>
          </a:xfrm>
          <a:prstGeom prst="rect">
            <a:avLst/>
          </a:prstGeom>
          <a:solidFill>
            <a:srgbClr val="1FC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76026" y="3228945"/>
            <a:ext cx="31085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000" dirty="0">
                <a:solidFill>
                  <a:schemeClr val="bg1"/>
                </a:solidFill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181904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66174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Группа 26"/>
          <p:cNvGrpSpPr/>
          <p:nvPr/>
        </p:nvGrpSpPr>
        <p:grpSpPr>
          <a:xfrm>
            <a:off x="10507541" y="242422"/>
            <a:ext cx="1249112" cy="513189"/>
            <a:chOff x="4805363" y="2930526"/>
            <a:chExt cx="2430463" cy="998537"/>
          </a:xfrm>
          <a:solidFill>
            <a:srgbClr val="1E8AC2"/>
          </a:solidFill>
        </p:grpSpPr>
        <p:sp>
          <p:nvSpPr>
            <p:cNvPr id="5" name="Freeform 6"/>
            <p:cNvSpPr>
              <a:spLocks noEditPoints="1"/>
            </p:cNvSpPr>
            <p:nvPr/>
          </p:nvSpPr>
          <p:spPr bwMode="auto">
            <a:xfrm>
              <a:off x="4805363" y="3276601"/>
              <a:ext cx="344488" cy="385763"/>
            </a:xfrm>
            <a:custGeom>
              <a:avLst/>
              <a:gdLst>
                <a:gd name="T0" fmla="*/ 115 w 653"/>
                <a:gd name="T1" fmla="*/ 410 h 729"/>
                <a:gd name="T2" fmla="*/ 115 w 653"/>
                <a:gd name="T3" fmla="*/ 611 h 729"/>
                <a:gd name="T4" fmla="*/ 480 w 653"/>
                <a:gd name="T5" fmla="*/ 611 h 729"/>
                <a:gd name="T6" fmla="*/ 498 w 653"/>
                <a:gd name="T7" fmla="*/ 608 h 729"/>
                <a:gd name="T8" fmla="*/ 514 w 653"/>
                <a:gd name="T9" fmla="*/ 601 h 729"/>
                <a:gd name="T10" fmla="*/ 526 w 653"/>
                <a:gd name="T11" fmla="*/ 588 h 729"/>
                <a:gd name="T12" fmla="*/ 535 w 653"/>
                <a:gd name="T13" fmla="*/ 572 h 729"/>
                <a:gd name="T14" fmla="*/ 538 w 653"/>
                <a:gd name="T15" fmla="*/ 554 h 729"/>
                <a:gd name="T16" fmla="*/ 538 w 653"/>
                <a:gd name="T17" fmla="*/ 469 h 729"/>
                <a:gd name="T18" fmla="*/ 535 w 653"/>
                <a:gd name="T19" fmla="*/ 449 h 729"/>
                <a:gd name="T20" fmla="*/ 526 w 653"/>
                <a:gd name="T21" fmla="*/ 433 h 729"/>
                <a:gd name="T22" fmla="*/ 514 w 653"/>
                <a:gd name="T23" fmla="*/ 421 h 729"/>
                <a:gd name="T24" fmla="*/ 498 w 653"/>
                <a:gd name="T25" fmla="*/ 413 h 729"/>
                <a:gd name="T26" fmla="*/ 480 w 653"/>
                <a:gd name="T27" fmla="*/ 410 h 729"/>
                <a:gd name="T28" fmla="*/ 115 w 653"/>
                <a:gd name="T29" fmla="*/ 410 h 729"/>
                <a:gd name="T30" fmla="*/ 0 w 653"/>
                <a:gd name="T31" fmla="*/ 0 h 729"/>
                <a:gd name="T32" fmla="*/ 609 w 653"/>
                <a:gd name="T33" fmla="*/ 0 h 729"/>
                <a:gd name="T34" fmla="*/ 609 w 653"/>
                <a:gd name="T35" fmla="*/ 118 h 729"/>
                <a:gd name="T36" fmla="*/ 115 w 653"/>
                <a:gd name="T37" fmla="*/ 118 h 729"/>
                <a:gd name="T38" fmla="*/ 115 w 653"/>
                <a:gd name="T39" fmla="*/ 293 h 729"/>
                <a:gd name="T40" fmla="*/ 480 w 653"/>
                <a:gd name="T41" fmla="*/ 293 h 729"/>
                <a:gd name="T42" fmla="*/ 514 w 653"/>
                <a:gd name="T43" fmla="*/ 296 h 729"/>
                <a:gd name="T44" fmla="*/ 547 w 653"/>
                <a:gd name="T45" fmla="*/ 307 h 729"/>
                <a:gd name="T46" fmla="*/ 576 w 653"/>
                <a:gd name="T47" fmla="*/ 323 h 729"/>
                <a:gd name="T48" fmla="*/ 603 w 653"/>
                <a:gd name="T49" fmla="*/ 345 h 729"/>
                <a:gd name="T50" fmla="*/ 624 w 653"/>
                <a:gd name="T51" fmla="*/ 370 h 729"/>
                <a:gd name="T52" fmla="*/ 640 w 653"/>
                <a:gd name="T53" fmla="*/ 399 h 729"/>
                <a:gd name="T54" fmla="*/ 650 w 653"/>
                <a:gd name="T55" fmla="*/ 433 h 729"/>
                <a:gd name="T56" fmla="*/ 653 w 653"/>
                <a:gd name="T57" fmla="*/ 469 h 729"/>
                <a:gd name="T58" fmla="*/ 653 w 653"/>
                <a:gd name="T59" fmla="*/ 488 h 729"/>
                <a:gd name="T60" fmla="*/ 653 w 653"/>
                <a:gd name="T61" fmla="*/ 511 h 729"/>
                <a:gd name="T62" fmla="*/ 653 w 653"/>
                <a:gd name="T63" fmla="*/ 554 h 729"/>
                <a:gd name="T64" fmla="*/ 650 w 653"/>
                <a:gd name="T65" fmla="*/ 589 h 729"/>
                <a:gd name="T66" fmla="*/ 640 w 653"/>
                <a:gd name="T67" fmla="*/ 622 h 729"/>
                <a:gd name="T68" fmla="*/ 624 w 653"/>
                <a:gd name="T69" fmla="*/ 651 h 729"/>
                <a:gd name="T70" fmla="*/ 603 w 653"/>
                <a:gd name="T71" fmla="*/ 678 h 729"/>
                <a:gd name="T72" fmla="*/ 576 w 653"/>
                <a:gd name="T73" fmla="*/ 698 h 729"/>
                <a:gd name="T74" fmla="*/ 547 w 653"/>
                <a:gd name="T75" fmla="*/ 714 h 729"/>
                <a:gd name="T76" fmla="*/ 514 w 653"/>
                <a:gd name="T77" fmla="*/ 725 h 729"/>
                <a:gd name="T78" fmla="*/ 480 w 653"/>
                <a:gd name="T79" fmla="*/ 729 h 729"/>
                <a:gd name="T80" fmla="*/ 0 w 653"/>
                <a:gd name="T81" fmla="*/ 729 h 729"/>
                <a:gd name="T82" fmla="*/ 0 w 653"/>
                <a:gd name="T83" fmla="*/ 364 h 729"/>
                <a:gd name="T84" fmla="*/ 0 w 653"/>
                <a:gd name="T85" fmla="*/ 180 h 729"/>
                <a:gd name="T86" fmla="*/ 0 w 653"/>
                <a:gd name="T87" fmla="*/ 0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53" h="729">
                  <a:moveTo>
                    <a:pt x="115" y="410"/>
                  </a:moveTo>
                  <a:lnTo>
                    <a:pt x="115" y="611"/>
                  </a:lnTo>
                  <a:lnTo>
                    <a:pt x="480" y="611"/>
                  </a:lnTo>
                  <a:lnTo>
                    <a:pt x="498" y="608"/>
                  </a:lnTo>
                  <a:lnTo>
                    <a:pt x="514" y="601"/>
                  </a:lnTo>
                  <a:lnTo>
                    <a:pt x="526" y="588"/>
                  </a:lnTo>
                  <a:lnTo>
                    <a:pt x="535" y="572"/>
                  </a:lnTo>
                  <a:lnTo>
                    <a:pt x="538" y="554"/>
                  </a:lnTo>
                  <a:lnTo>
                    <a:pt x="538" y="469"/>
                  </a:lnTo>
                  <a:lnTo>
                    <a:pt x="535" y="449"/>
                  </a:lnTo>
                  <a:lnTo>
                    <a:pt x="526" y="433"/>
                  </a:lnTo>
                  <a:lnTo>
                    <a:pt x="514" y="421"/>
                  </a:lnTo>
                  <a:lnTo>
                    <a:pt x="498" y="413"/>
                  </a:lnTo>
                  <a:lnTo>
                    <a:pt x="480" y="410"/>
                  </a:lnTo>
                  <a:lnTo>
                    <a:pt x="115" y="410"/>
                  </a:lnTo>
                  <a:close/>
                  <a:moveTo>
                    <a:pt x="0" y="0"/>
                  </a:moveTo>
                  <a:lnTo>
                    <a:pt x="609" y="0"/>
                  </a:lnTo>
                  <a:lnTo>
                    <a:pt x="609" y="118"/>
                  </a:lnTo>
                  <a:lnTo>
                    <a:pt x="115" y="118"/>
                  </a:lnTo>
                  <a:lnTo>
                    <a:pt x="115" y="293"/>
                  </a:lnTo>
                  <a:lnTo>
                    <a:pt x="480" y="293"/>
                  </a:lnTo>
                  <a:lnTo>
                    <a:pt x="514" y="296"/>
                  </a:lnTo>
                  <a:lnTo>
                    <a:pt x="547" y="307"/>
                  </a:lnTo>
                  <a:lnTo>
                    <a:pt x="576" y="323"/>
                  </a:lnTo>
                  <a:lnTo>
                    <a:pt x="603" y="345"/>
                  </a:lnTo>
                  <a:lnTo>
                    <a:pt x="624" y="370"/>
                  </a:lnTo>
                  <a:lnTo>
                    <a:pt x="640" y="399"/>
                  </a:lnTo>
                  <a:lnTo>
                    <a:pt x="650" y="433"/>
                  </a:lnTo>
                  <a:lnTo>
                    <a:pt x="653" y="469"/>
                  </a:lnTo>
                  <a:lnTo>
                    <a:pt x="653" y="488"/>
                  </a:lnTo>
                  <a:lnTo>
                    <a:pt x="653" y="511"/>
                  </a:lnTo>
                  <a:lnTo>
                    <a:pt x="653" y="554"/>
                  </a:lnTo>
                  <a:lnTo>
                    <a:pt x="650" y="589"/>
                  </a:lnTo>
                  <a:lnTo>
                    <a:pt x="640" y="622"/>
                  </a:lnTo>
                  <a:lnTo>
                    <a:pt x="624" y="651"/>
                  </a:lnTo>
                  <a:lnTo>
                    <a:pt x="603" y="678"/>
                  </a:lnTo>
                  <a:lnTo>
                    <a:pt x="576" y="698"/>
                  </a:lnTo>
                  <a:lnTo>
                    <a:pt x="547" y="714"/>
                  </a:lnTo>
                  <a:lnTo>
                    <a:pt x="514" y="725"/>
                  </a:lnTo>
                  <a:lnTo>
                    <a:pt x="480" y="729"/>
                  </a:lnTo>
                  <a:lnTo>
                    <a:pt x="0" y="729"/>
                  </a:lnTo>
                  <a:lnTo>
                    <a:pt x="0" y="364"/>
                  </a:lnTo>
                  <a:lnTo>
                    <a:pt x="0" y="18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Freeform 7"/>
            <p:cNvSpPr>
              <a:spLocks noEditPoints="1"/>
            </p:cNvSpPr>
            <p:nvPr/>
          </p:nvSpPr>
          <p:spPr bwMode="auto">
            <a:xfrm>
              <a:off x="5665788" y="3276601"/>
              <a:ext cx="346075" cy="385763"/>
            </a:xfrm>
            <a:custGeom>
              <a:avLst/>
              <a:gdLst>
                <a:gd name="T0" fmla="*/ 115 w 654"/>
                <a:gd name="T1" fmla="*/ 118 h 729"/>
                <a:gd name="T2" fmla="*/ 115 w 654"/>
                <a:gd name="T3" fmla="*/ 320 h 729"/>
                <a:gd name="T4" fmla="*/ 481 w 654"/>
                <a:gd name="T5" fmla="*/ 320 h 729"/>
                <a:gd name="T6" fmla="*/ 498 w 654"/>
                <a:gd name="T7" fmla="*/ 317 h 729"/>
                <a:gd name="T8" fmla="*/ 515 w 654"/>
                <a:gd name="T9" fmla="*/ 308 h 729"/>
                <a:gd name="T10" fmla="*/ 526 w 654"/>
                <a:gd name="T11" fmla="*/ 296 h 729"/>
                <a:gd name="T12" fmla="*/ 535 w 654"/>
                <a:gd name="T13" fmla="*/ 280 h 729"/>
                <a:gd name="T14" fmla="*/ 538 w 654"/>
                <a:gd name="T15" fmla="*/ 261 h 729"/>
                <a:gd name="T16" fmla="*/ 538 w 654"/>
                <a:gd name="T17" fmla="*/ 176 h 729"/>
                <a:gd name="T18" fmla="*/ 535 w 654"/>
                <a:gd name="T19" fmla="*/ 158 h 729"/>
                <a:gd name="T20" fmla="*/ 526 w 654"/>
                <a:gd name="T21" fmla="*/ 142 h 729"/>
                <a:gd name="T22" fmla="*/ 515 w 654"/>
                <a:gd name="T23" fmla="*/ 129 h 729"/>
                <a:gd name="T24" fmla="*/ 498 w 654"/>
                <a:gd name="T25" fmla="*/ 121 h 729"/>
                <a:gd name="T26" fmla="*/ 481 w 654"/>
                <a:gd name="T27" fmla="*/ 118 h 729"/>
                <a:gd name="T28" fmla="*/ 115 w 654"/>
                <a:gd name="T29" fmla="*/ 118 h 729"/>
                <a:gd name="T30" fmla="*/ 0 w 654"/>
                <a:gd name="T31" fmla="*/ 0 h 729"/>
                <a:gd name="T32" fmla="*/ 481 w 654"/>
                <a:gd name="T33" fmla="*/ 0 h 729"/>
                <a:gd name="T34" fmla="*/ 515 w 654"/>
                <a:gd name="T35" fmla="*/ 5 h 729"/>
                <a:gd name="T36" fmla="*/ 547 w 654"/>
                <a:gd name="T37" fmla="*/ 15 h 729"/>
                <a:gd name="T38" fmla="*/ 577 w 654"/>
                <a:gd name="T39" fmla="*/ 31 h 729"/>
                <a:gd name="T40" fmla="*/ 603 w 654"/>
                <a:gd name="T41" fmla="*/ 52 h 729"/>
                <a:gd name="T42" fmla="*/ 624 w 654"/>
                <a:gd name="T43" fmla="*/ 79 h 729"/>
                <a:gd name="T44" fmla="*/ 640 w 654"/>
                <a:gd name="T45" fmla="*/ 108 h 729"/>
                <a:gd name="T46" fmla="*/ 651 w 654"/>
                <a:gd name="T47" fmla="*/ 140 h 729"/>
                <a:gd name="T48" fmla="*/ 654 w 654"/>
                <a:gd name="T49" fmla="*/ 176 h 729"/>
                <a:gd name="T50" fmla="*/ 654 w 654"/>
                <a:gd name="T51" fmla="*/ 261 h 729"/>
                <a:gd name="T52" fmla="*/ 651 w 654"/>
                <a:gd name="T53" fmla="*/ 296 h 729"/>
                <a:gd name="T54" fmla="*/ 640 w 654"/>
                <a:gd name="T55" fmla="*/ 330 h 729"/>
                <a:gd name="T56" fmla="*/ 624 w 654"/>
                <a:gd name="T57" fmla="*/ 360 h 729"/>
                <a:gd name="T58" fmla="*/ 603 w 654"/>
                <a:gd name="T59" fmla="*/ 385 h 729"/>
                <a:gd name="T60" fmla="*/ 577 w 654"/>
                <a:gd name="T61" fmla="*/ 407 h 729"/>
                <a:gd name="T62" fmla="*/ 547 w 654"/>
                <a:gd name="T63" fmla="*/ 423 h 729"/>
                <a:gd name="T64" fmla="*/ 515 w 654"/>
                <a:gd name="T65" fmla="*/ 433 h 729"/>
                <a:gd name="T66" fmla="*/ 481 w 654"/>
                <a:gd name="T67" fmla="*/ 436 h 729"/>
                <a:gd name="T68" fmla="*/ 115 w 654"/>
                <a:gd name="T69" fmla="*/ 436 h 729"/>
                <a:gd name="T70" fmla="*/ 115 w 654"/>
                <a:gd name="T71" fmla="*/ 729 h 729"/>
                <a:gd name="T72" fmla="*/ 0 w 654"/>
                <a:gd name="T73" fmla="*/ 729 h 729"/>
                <a:gd name="T74" fmla="*/ 0 w 654"/>
                <a:gd name="T75" fmla="*/ 488 h 729"/>
                <a:gd name="T76" fmla="*/ 0 w 654"/>
                <a:gd name="T77" fmla="*/ 242 h 729"/>
                <a:gd name="T78" fmla="*/ 0 w 654"/>
                <a:gd name="T79" fmla="*/ 0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54" h="729">
                  <a:moveTo>
                    <a:pt x="115" y="118"/>
                  </a:moveTo>
                  <a:lnTo>
                    <a:pt x="115" y="320"/>
                  </a:lnTo>
                  <a:lnTo>
                    <a:pt x="481" y="320"/>
                  </a:lnTo>
                  <a:lnTo>
                    <a:pt x="498" y="317"/>
                  </a:lnTo>
                  <a:lnTo>
                    <a:pt x="515" y="308"/>
                  </a:lnTo>
                  <a:lnTo>
                    <a:pt x="526" y="296"/>
                  </a:lnTo>
                  <a:lnTo>
                    <a:pt x="535" y="280"/>
                  </a:lnTo>
                  <a:lnTo>
                    <a:pt x="538" y="261"/>
                  </a:lnTo>
                  <a:lnTo>
                    <a:pt x="538" y="176"/>
                  </a:lnTo>
                  <a:lnTo>
                    <a:pt x="535" y="158"/>
                  </a:lnTo>
                  <a:lnTo>
                    <a:pt x="526" y="142"/>
                  </a:lnTo>
                  <a:lnTo>
                    <a:pt x="515" y="129"/>
                  </a:lnTo>
                  <a:lnTo>
                    <a:pt x="498" y="121"/>
                  </a:lnTo>
                  <a:lnTo>
                    <a:pt x="481" y="118"/>
                  </a:lnTo>
                  <a:lnTo>
                    <a:pt x="115" y="118"/>
                  </a:lnTo>
                  <a:close/>
                  <a:moveTo>
                    <a:pt x="0" y="0"/>
                  </a:moveTo>
                  <a:lnTo>
                    <a:pt x="481" y="0"/>
                  </a:lnTo>
                  <a:lnTo>
                    <a:pt x="515" y="5"/>
                  </a:lnTo>
                  <a:lnTo>
                    <a:pt x="547" y="15"/>
                  </a:lnTo>
                  <a:lnTo>
                    <a:pt x="577" y="31"/>
                  </a:lnTo>
                  <a:lnTo>
                    <a:pt x="603" y="52"/>
                  </a:lnTo>
                  <a:lnTo>
                    <a:pt x="624" y="79"/>
                  </a:lnTo>
                  <a:lnTo>
                    <a:pt x="640" y="108"/>
                  </a:lnTo>
                  <a:lnTo>
                    <a:pt x="651" y="140"/>
                  </a:lnTo>
                  <a:lnTo>
                    <a:pt x="654" y="176"/>
                  </a:lnTo>
                  <a:lnTo>
                    <a:pt x="654" y="261"/>
                  </a:lnTo>
                  <a:lnTo>
                    <a:pt x="651" y="296"/>
                  </a:lnTo>
                  <a:lnTo>
                    <a:pt x="640" y="330"/>
                  </a:lnTo>
                  <a:lnTo>
                    <a:pt x="624" y="360"/>
                  </a:lnTo>
                  <a:lnTo>
                    <a:pt x="603" y="385"/>
                  </a:lnTo>
                  <a:lnTo>
                    <a:pt x="577" y="407"/>
                  </a:lnTo>
                  <a:lnTo>
                    <a:pt x="547" y="423"/>
                  </a:lnTo>
                  <a:lnTo>
                    <a:pt x="515" y="433"/>
                  </a:lnTo>
                  <a:lnTo>
                    <a:pt x="481" y="436"/>
                  </a:lnTo>
                  <a:lnTo>
                    <a:pt x="115" y="436"/>
                  </a:lnTo>
                  <a:lnTo>
                    <a:pt x="115" y="729"/>
                  </a:lnTo>
                  <a:lnTo>
                    <a:pt x="0" y="729"/>
                  </a:lnTo>
                  <a:lnTo>
                    <a:pt x="0" y="488"/>
                  </a:lnTo>
                  <a:lnTo>
                    <a:pt x="0" y="24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6083301" y="3276601"/>
              <a:ext cx="331788" cy="385763"/>
            </a:xfrm>
            <a:custGeom>
              <a:avLst/>
              <a:gdLst>
                <a:gd name="T0" fmla="*/ 173 w 627"/>
                <a:gd name="T1" fmla="*/ 0 h 729"/>
                <a:gd name="T2" fmla="*/ 627 w 627"/>
                <a:gd name="T3" fmla="*/ 0 h 729"/>
                <a:gd name="T4" fmla="*/ 627 w 627"/>
                <a:gd name="T5" fmla="*/ 118 h 729"/>
                <a:gd name="T6" fmla="*/ 173 w 627"/>
                <a:gd name="T7" fmla="*/ 118 h 729"/>
                <a:gd name="T8" fmla="*/ 155 w 627"/>
                <a:gd name="T9" fmla="*/ 121 h 729"/>
                <a:gd name="T10" fmla="*/ 139 w 627"/>
                <a:gd name="T11" fmla="*/ 129 h 729"/>
                <a:gd name="T12" fmla="*/ 127 w 627"/>
                <a:gd name="T13" fmla="*/ 142 h 729"/>
                <a:gd name="T14" fmla="*/ 118 w 627"/>
                <a:gd name="T15" fmla="*/ 158 h 729"/>
                <a:gd name="T16" fmla="*/ 115 w 627"/>
                <a:gd name="T17" fmla="*/ 176 h 729"/>
                <a:gd name="T18" fmla="*/ 115 w 627"/>
                <a:gd name="T19" fmla="*/ 554 h 729"/>
                <a:gd name="T20" fmla="*/ 118 w 627"/>
                <a:gd name="T21" fmla="*/ 572 h 729"/>
                <a:gd name="T22" fmla="*/ 127 w 627"/>
                <a:gd name="T23" fmla="*/ 588 h 729"/>
                <a:gd name="T24" fmla="*/ 139 w 627"/>
                <a:gd name="T25" fmla="*/ 601 h 729"/>
                <a:gd name="T26" fmla="*/ 155 w 627"/>
                <a:gd name="T27" fmla="*/ 608 h 729"/>
                <a:gd name="T28" fmla="*/ 173 w 627"/>
                <a:gd name="T29" fmla="*/ 611 h 729"/>
                <a:gd name="T30" fmla="*/ 627 w 627"/>
                <a:gd name="T31" fmla="*/ 611 h 729"/>
                <a:gd name="T32" fmla="*/ 627 w 627"/>
                <a:gd name="T33" fmla="*/ 729 h 729"/>
                <a:gd name="T34" fmla="*/ 545 w 627"/>
                <a:gd name="T35" fmla="*/ 729 h 729"/>
                <a:gd name="T36" fmla="*/ 470 w 627"/>
                <a:gd name="T37" fmla="*/ 729 h 729"/>
                <a:gd name="T38" fmla="*/ 400 w 627"/>
                <a:gd name="T39" fmla="*/ 729 h 729"/>
                <a:gd name="T40" fmla="*/ 329 w 627"/>
                <a:gd name="T41" fmla="*/ 729 h 729"/>
                <a:gd name="T42" fmla="*/ 255 w 627"/>
                <a:gd name="T43" fmla="*/ 729 h 729"/>
                <a:gd name="T44" fmla="*/ 173 w 627"/>
                <a:gd name="T45" fmla="*/ 729 h 729"/>
                <a:gd name="T46" fmla="*/ 139 w 627"/>
                <a:gd name="T47" fmla="*/ 725 h 729"/>
                <a:gd name="T48" fmla="*/ 106 w 627"/>
                <a:gd name="T49" fmla="*/ 714 h 729"/>
                <a:gd name="T50" fmla="*/ 76 w 627"/>
                <a:gd name="T51" fmla="*/ 698 h 729"/>
                <a:gd name="T52" fmla="*/ 50 w 627"/>
                <a:gd name="T53" fmla="*/ 678 h 729"/>
                <a:gd name="T54" fmla="*/ 29 w 627"/>
                <a:gd name="T55" fmla="*/ 651 h 729"/>
                <a:gd name="T56" fmla="*/ 13 w 627"/>
                <a:gd name="T57" fmla="*/ 622 h 729"/>
                <a:gd name="T58" fmla="*/ 3 w 627"/>
                <a:gd name="T59" fmla="*/ 589 h 729"/>
                <a:gd name="T60" fmla="*/ 0 w 627"/>
                <a:gd name="T61" fmla="*/ 554 h 729"/>
                <a:gd name="T62" fmla="*/ 0 w 627"/>
                <a:gd name="T63" fmla="*/ 176 h 729"/>
                <a:gd name="T64" fmla="*/ 3 w 627"/>
                <a:gd name="T65" fmla="*/ 140 h 729"/>
                <a:gd name="T66" fmla="*/ 13 w 627"/>
                <a:gd name="T67" fmla="*/ 108 h 729"/>
                <a:gd name="T68" fmla="*/ 29 w 627"/>
                <a:gd name="T69" fmla="*/ 79 h 729"/>
                <a:gd name="T70" fmla="*/ 50 w 627"/>
                <a:gd name="T71" fmla="*/ 52 h 729"/>
                <a:gd name="T72" fmla="*/ 76 w 627"/>
                <a:gd name="T73" fmla="*/ 31 h 729"/>
                <a:gd name="T74" fmla="*/ 106 w 627"/>
                <a:gd name="T75" fmla="*/ 15 h 729"/>
                <a:gd name="T76" fmla="*/ 139 w 627"/>
                <a:gd name="T77" fmla="*/ 5 h 729"/>
                <a:gd name="T78" fmla="*/ 173 w 627"/>
                <a:gd name="T79" fmla="*/ 0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27" h="729">
                  <a:moveTo>
                    <a:pt x="173" y="0"/>
                  </a:moveTo>
                  <a:lnTo>
                    <a:pt x="627" y="0"/>
                  </a:lnTo>
                  <a:lnTo>
                    <a:pt x="627" y="118"/>
                  </a:lnTo>
                  <a:lnTo>
                    <a:pt x="173" y="118"/>
                  </a:lnTo>
                  <a:lnTo>
                    <a:pt x="155" y="121"/>
                  </a:lnTo>
                  <a:lnTo>
                    <a:pt x="139" y="129"/>
                  </a:lnTo>
                  <a:lnTo>
                    <a:pt x="127" y="142"/>
                  </a:lnTo>
                  <a:lnTo>
                    <a:pt x="118" y="158"/>
                  </a:lnTo>
                  <a:lnTo>
                    <a:pt x="115" y="176"/>
                  </a:lnTo>
                  <a:lnTo>
                    <a:pt x="115" y="554"/>
                  </a:lnTo>
                  <a:lnTo>
                    <a:pt x="118" y="572"/>
                  </a:lnTo>
                  <a:lnTo>
                    <a:pt x="127" y="588"/>
                  </a:lnTo>
                  <a:lnTo>
                    <a:pt x="139" y="601"/>
                  </a:lnTo>
                  <a:lnTo>
                    <a:pt x="155" y="608"/>
                  </a:lnTo>
                  <a:lnTo>
                    <a:pt x="173" y="611"/>
                  </a:lnTo>
                  <a:lnTo>
                    <a:pt x="627" y="611"/>
                  </a:lnTo>
                  <a:lnTo>
                    <a:pt x="627" y="729"/>
                  </a:lnTo>
                  <a:lnTo>
                    <a:pt x="545" y="729"/>
                  </a:lnTo>
                  <a:lnTo>
                    <a:pt x="470" y="729"/>
                  </a:lnTo>
                  <a:lnTo>
                    <a:pt x="400" y="729"/>
                  </a:lnTo>
                  <a:lnTo>
                    <a:pt x="329" y="729"/>
                  </a:lnTo>
                  <a:lnTo>
                    <a:pt x="255" y="729"/>
                  </a:lnTo>
                  <a:lnTo>
                    <a:pt x="173" y="729"/>
                  </a:lnTo>
                  <a:lnTo>
                    <a:pt x="139" y="725"/>
                  </a:lnTo>
                  <a:lnTo>
                    <a:pt x="106" y="714"/>
                  </a:lnTo>
                  <a:lnTo>
                    <a:pt x="76" y="698"/>
                  </a:lnTo>
                  <a:lnTo>
                    <a:pt x="50" y="678"/>
                  </a:lnTo>
                  <a:lnTo>
                    <a:pt x="29" y="651"/>
                  </a:lnTo>
                  <a:lnTo>
                    <a:pt x="13" y="622"/>
                  </a:lnTo>
                  <a:lnTo>
                    <a:pt x="3" y="589"/>
                  </a:lnTo>
                  <a:lnTo>
                    <a:pt x="0" y="554"/>
                  </a:lnTo>
                  <a:lnTo>
                    <a:pt x="0" y="176"/>
                  </a:lnTo>
                  <a:lnTo>
                    <a:pt x="3" y="140"/>
                  </a:lnTo>
                  <a:lnTo>
                    <a:pt x="13" y="108"/>
                  </a:lnTo>
                  <a:lnTo>
                    <a:pt x="29" y="79"/>
                  </a:lnTo>
                  <a:lnTo>
                    <a:pt x="50" y="52"/>
                  </a:lnTo>
                  <a:lnTo>
                    <a:pt x="76" y="31"/>
                  </a:lnTo>
                  <a:lnTo>
                    <a:pt x="106" y="15"/>
                  </a:lnTo>
                  <a:lnTo>
                    <a:pt x="139" y="5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Freeform 9"/>
            <p:cNvSpPr>
              <a:spLocks noEditPoints="1"/>
            </p:cNvSpPr>
            <p:nvPr/>
          </p:nvSpPr>
          <p:spPr bwMode="auto">
            <a:xfrm>
              <a:off x="5181601" y="3276601"/>
              <a:ext cx="428625" cy="385763"/>
            </a:xfrm>
            <a:custGeom>
              <a:avLst/>
              <a:gdLst>
                <a:gd name="T0" fmla="*/ 405 w 810"/>
                <a:gd name="T1" fmla="*/ 130 h 729"/>
                <a:gd name="T2" fmla="*/ 272 w 810"/>
                <a:gd name="T3" fmla="*/ 410 h 729"/>
                <a:gd name="T4" fmla="*/ 538 w 810"/>
                <a:gd name="T5" fmla="*/ 410 h 729"/>
                <a:gd name="T6" fmla="*/ 405 w 810"/>
                <a:gd name="T7" fmla="*/ 130 h 729"/>
                <a:gd name="T8" fmla="*/ 340 w 810"/>
                <a:gd name="T9" fmla="*/ 0 h 729"/>
                <a:gd name="T10" fmla="*/ 470 w 810"/>
                <a:gd name="T11" fmla="*/ 0 h 729"/>
                <a:gd name="T12" fmla="*/ 810 w 810"/>
                <a:gd name="T13" fmla="*/ 729 h 729"/>
                <a:gd name="T14" fmla="*/ 681 w 810"/>
                <a:gd name="T15" fmla="*/ 729 h 729"/>
                <a:gd name="T16" fmla="*/ 596 w 810"/>
                <a:gd name="T17" fmla="*/ 526 h 729"/>
                <a:gd name="T18" fmla="*/ 214 w 810"/>
                <a:gd name="T19" fmla="*/ 526 h 729"/>
                <a:gd name="T20" fmla="*/ 128 w 810"/>
                <a:gd name="T21" fmla="*/ 729 h 729"/>
                <a:gd name="T22" fmla="*/ 0 w 810"/>
                <a:gd name="T23" fmla="*/ 729 h 729"/>
                <a:gd name="T24" fmla="*/ 340 w 810"/>
                <a:gd name="T25" fmla="*/ 0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10" h="729">
                  <a:moveTo>
                    <a:pt x="405" y="130"/>
                  </a:moveTo>
                  <a:lnTo>
                    <a:pt x="272" y="410"/>
                  </a:lnTo>
                  <a:lnTo>
                    <a:pt x="538" y="410"/>
                  </a:lnTo>
                  <a:lnTo>
                    <a:pt x="405" y="130"/>
                  </a:lnTo>
                  <a:close/>
                  <a:moveTo>
                    <a:pt x="340" y="0"/>
                  </a:moveTo>
                  <a:lnTo>
                    <a:pt x="470" y="0"/>
                  </a:lnTo>
                  <a:lnTo>
                    <a:pt x="810" y="729"/>
                  </a:lnTo>
                  <a:lnTo>
                    <a:pt x="681" y="729"/>
                  </a:lnTo>
                  <a:lnTo>
                    <a:pt x="596" y="526"/>
                  </a:lnTo>
                  <a:lnTo>
                    <a:pt x="214" y="526"/>
                  </a:lnTo>
                  <a:lnTo>
                    <a:pt x="128" y="729"/>
                  </a:lnTo>
                  <a:lnTo>
                    <a:pt x="0" y="729"/>
                  </a:lnTo>
                  <a:lnTo>
                    <a:pt x="34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Freeform 10"/>
            <p:cNvSpPr>
              <a:spLocks noEditPoints="1"/>
            </p:cNvSpPr>
            <p:nvPr/>
          </p:nvSpPr>
          <p:spPr bwMode="auto">
            <a:xfrm>
              <a:off x="5853113" y="3743326"/>
              <a:ext cx="160338" cy="182563"/>
            </a:xfrm>
            <a:custGeom>
              <a:avLst/>
              <a:gdLst>
                <a:gd name="T0" fmla="*/ 68 w 302"/>
                <a:gd name="T1" fmla="*/ 68 h 345"/>
                <a:gd name="T2" fmla="*/ 68 w 302"/>
                <a:gd name="T3" fmla="*/ 147 h 345"/>
                <a:gd name="T4" fmla="*/ 207 w 302"/>
                <a:gd name="T5" fmla="*/ 147 h 345"/>
                <a:gd name="T6" fmla="*/ 222 w 302"/>
                <a:gd name="T7" fmla="*/ 144 h 345"/>
                <a:gd name="T8" fmla="*/ 231 w 302"/>
                <a:gd name="T9" fmla="*/ 134 h 345"/>
                <a:gd name="T10" fmla="*/ 235 w 302"/>
                <a:gd name="T11" fmla="*/ 121 h 345"/>
                <a:gd name="T12" fmla="*/ 235 w 302"/>
                <a:gd name="T13" fmla="*/ 94 h 345"/>
                <a:gd name="T14" fmla="*/ 231 w 302"/>
                <a:gd name="T15" fmla="*/ 81 h 345"/>
                <a:gd name="T16" fmla="*/ 222 w 302"/>
                <a:gd name="T17" fmla="*/ 71 h 345"/>
                <a:gd name="T18" fmla="*/ 207 w 302"/>
                <a:gd name="T19" fmla="*/ 68 h 345"/>
                <a:gd name="T20" fmla="*/ 68 w 302"/>
                <a:gd name="T21" fmla="*/ 68 h 345"/>
                <a:gd name="T22" fmla="*/ 0 w 302"/>
                <a:gd name="T23" fmla="*/ 0 h 345"/>
                <a:gd name="T24" fmla="*/ 221 w 302"/>
                <a:gd name="T25" fmla="*/ 0 h 345"/>
                <a:gd name="T26" fmla="*/ 247 w 302"/>
                <a:gd name="T27" fmla="*/ 5 h 345"/>
                <a:gd name="T28" fmla="*/ 269 w 302"/>
                <a:gd name="T29" fmla="*/ 16 h 345"/>
                <a:gd name="T30" fmla="*/ 287 w 302"/>
                <a:gd name="T31" fmla="*/ 34 h 345"/>
                <a:gd name="T32" fmla="*/ 299 w 302"/>
                <a:gd name="T33" fmla="*/ 56 h 345"/>
                <a:gd name="T34" fmla="*/ 302 w 302"/>
                <a:gd name="T35" fmla="*/ 81 h 345"/>
                <a:gd name="T36" fmla="*/ 302 w 302"/>
                <a:gd name="T37" fmla="*/ 134 h 345"/>
                <a:gd name="T38" fmla="*/ 299 w 302"/>
                <a:gd name="T39" fmla="*/ 159 h 345"/>
                <a:gd name="T40" fmla="*/ 287 w 302"/>
                <a:gd name="T41" fmla="*/ 181 h 345"/>
                <a:gd name="T42" fmla="*/ 269 w 302"/>
                <a:gd name="T43" fmla="*/ 199 h 345"/>
                <a:gd name="T44" fmla="*/ 247 w 302"/>
                <a:gd name="T45" fmla="*/ 211 h 345"/>
                <a:gd name="T46" fmla="*/ 221 w 302"/>
                <a:gd name="T47" fmla="*/ 215 h 345"/>
                <a:gd name="T48" fmla="*/ 68 w 302"/>
                <a:gd name="T49" fmla="*/ 215 h 345"/>
                <a:gd name="T50" fmla="*/ 68 w 302"/>
                <a:gd name="T51" fmla="*/ 280 h 345"/>
                <a:gd name="T52" fmla="*/ 68 w 302"/>
                <a:gd name="T53" fmla="*/ 345 h 345"/>
                <a:gd name="T54" fmla="*/ 0 w 302"/>
                <a:gd name="T55" fmla="*/ 345 h 345"/>
                <a:gd name="T56" fmla="*/ 0 w 302"/>
                <a:gd name="T57" fmla="*/ 261 h 345"/>
                <a:gd name="T58" fmla="*/ 0 w 302"/>
                <a:gd name="T59" fmla="*/ 172 h 345"/>
                <a:gd name="T60" fmla="*/ 0 w 302"/>
                <a:gd name="T61" fmla="*/ 84 h 345"/>
                <a:gd name="T62" fmla="*/ 0 w 302"/>
                <a:gd name="T63" fmla="*/ 0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02" h="345">
                  <a:moveTo>
                    <a:pt x="68" y="68"/>
                  </a:moveTo>
                  <a:lnTo>
                    <a:pt x="68" y="147"/>
                  </a:lnTo>
                  <a:lnTo>
                    <a:pt x="207" y="147"/>
                  </a:lnTo>
                  <a:lnTo>
                    <a:pt x="222" y="144"/>
                  </a:lnTo>
                  <a:lnTo>
                    <a:pt x="231" y="134"/>
                  </a:lnTo>
                  <a:lnTo>
                    <a:pt x="235" y="121"/>
                  </a:lnTo>
                  <a:lnTo>
                    <a:pt x="235" y="94"/>
                  </a:lnTo>
                  <a:lnTo>
                    <a:pt x="231" y="81"/>
                  </a:lnTo>
                  <a:lnTo>
                    <a:pt x="222" y="71"/>
                  </a:lnTo>
                  <a:lnTo>
                    <a:pt x="207" y="68"/>
                  </a:lnTo>
                  <a:lnTo>
                    <a:pt x="68" y="68"/>
                  </a:lnTo>
                  <a:close/>
                  <a:moveTo>
                    <a:pt x="0" y="0"/>
                  </a:moveTo>
                  <a:lnTo>
                    <a:pt x="221" y="0"/>
                  </a:lnTo>
                  <a:lnTo>
                    <a:pt x="247" y="5"/>
                  </a:lnTo>
                  <a:lnTo>
                    <a:pt x="269" y="16"/>
                  </a:lnTo>
                  <a:lnTo>
                    <a:pt x="287" y="34"/>
                  </a:lnTo>
                  <a:lnTo>
                    <a:pt x="299" y="56"/>
                  </a:lnTo>
                  <a:lnTo>
                    <a:pt x="302" y="81"/>
                  </a:lnTo>
                  <a:lnTo>
                    <a:pt x="302" y="134"/>
                  </a:lnTo>
                  <a:lnTo>
                    <a:pt x="299" y="159"/>
                  </a:lnTo>
                  <a:lnTo>
                    <a:pt x="287" y="181"/>
                  </a:lnTo>
                  <a:lnTo>
                    <a:pt x="269" y="199"/>
                  </a:lnTo>
                  <a:lnTo>
                    <a:pt x="247" y="211"/>
                  </a:lnTo>
                  <a:lnTo>
                    <a:pt x="221" y="215"/>
                  </a:lnTo>
                  <a:lnTo>
                    <a:pt x="68" y="215"/>
                  </a:lnTo>
                  <a:lnTo>
                    <a:pt x="68" y="280"/>
                  </a:lnTo>
                  <a:lnTo>
                    <a:pt x="68" y="345"/>
                  </a:lnTo>
                  <a:lnTo>
                    <a:pt x="0" y="345"/>
                  </a:lnTo>
                  <a:lnTo>
                    <a:pt x="0" y="261"/>
                  </a:lnTo>
                  <a:lnTo>
                    <a:pt x="0" y="172"/>
                  </a:lnTo>
                  <a:lnTo>
                    <a:pt x="0" y="8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5665788" y="3743326"/>
              <a:ext cx="153988" cy="180975"/>
            </a:xfrm>
            <a:custGeom>
              <a:avLst/>
              <a:gdLst>
                <a:gd name="T0" fmla="*/ 0 w 291"/>
                <a:gd name="T1" fmla="*/ 0 h 343"/>
                <a:gd name="T2" fmla="*/ 291 w 291"/>
                <a:gd name="T3" fmla="*/ 0 h 343"/>
                <a:gd name="T4" fmla="*/ 291 w 291"/>
                <a:gd name="T5" fmla="*/ 68 h 343"/>
                <a:gd name="T6" fmla="*/ 68 w 291"/>
                <a:gd name="T7" fmla="*/ 68 h 343"/>
                <a:gd name="T8" fmla="*/ 68 w 291"/>
                <a:gd name="T9" fmla="*/ 343 h 343"/>
                <a:gd name="T10" fmla="*/ 0 w 291"/>
                <a:gd name="T11" fmla="*/ 343 h 343"/>
                <a:gd name="T12" fmla="*/ 0 w 291"/>
                <a:gd name="T13" fmla="*/ 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1" h="343">
                  <a:moveTo>
                    <a:pt x="0" y="0"/>
                  </a:moveTo>
                  <a:lnTo>
                    <a:pt x="291" y="0"/>
                  </a:lnTo>
                  <a:lnTo>
                    <a:pt x="291" y="68"/>
                  </a:lnTo>
                  <a:lnTo>
                    <a:pt x="68" y="68"/>
                  </a:lnTo>
                  <a:lnTo>
                    <a:pt x="68" y="343"/>
                  </a:lnTo>
                  <a:lnTo>
                    <a:pt x="0" y="34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6026151" y="3743326"/>
              <a:ext cx="192088" cy="182563"/>
            </a:xfrm>
            <a:custGeom>
              <a:avLst/>
              <a:gdLst>
                <a:gd name="T0" fmla="*/ 0 w 363"/>
                <a:gd name="T1" fmla="*/ 0 h 343"/>
                <a:gd name="T2" fmla="*/ 75 w 363"/>
                <a:gd name="T3" fmla="*/ 0 h 343"/>
                <a:gd name="T4" fmla="*/ 186 w 363"/>
                <a:gd name="T5" fmla="*/ 182 h 343"/>
                <a:gd name="T6" fmla="*/ 288 w 363"/>
                <a:gd name="T7" fmla="*/ 0 h 343"/>
                <a:gd name="T8" fmla="*/ 363 w 363"/>
                <a:gd name="T9" fmla="*/ 0 h 343"/>
                <a:gd name="T10" fmla="*/ 360 w 363"/>
                <a:gd name="T11" fmla="*/ 4 h 343"/>
                <a:gd name="T12" fmla="*/ 355 w 363"/>
                <a:gd name="T13" fmla="*/ 13 h 343"/>
                <a:gd name="T14" fmla="*/ 346 w 363"/>
                <a:gd name="T15" fmla="*/ 29 h 343"/>
                <a:gd name="T16" fmla="*/ 334 w 363"/>
                <a:gd name="T17" fmla="*/ 50 h 343"/>
                <a:gd name="T18" fmla="*/ 319 w 363"/>
                <a:gd name="T19" fmla="*/ 75 h 343"/>
                <a:gd name="T20" fmla="*/ 303 w 363"/>
                <a:gd name="T21" fmla="*/ 103 h 343"/>
                <a:gd name="T22" fmla="*/ 285 w 363"/>
                <a:gd name="T23" fmla="*/ 132 h 343"/>
                <a:gd name="T24" fmla="*/ 267 w 363"/>
                <a:gd name="T25" fmla="*/ 163 h 343"/>
                <a:gd name="T26" fmla="*/ 250 w 363"/>
                <a:gd name="T27" fmla="*/ 194 h 343"/>
                <a:gd name="T28" fmla="*/ 230 w 363"/>
                <a:gd name="T29" fmla="*/ 225 h 343"/>
                <a:gd name="T30" fmla="*/ 214 w 363"/>
                <a:gd name="T31" fmla="*/ 254 h 343"/>
                <a:gd name="T32" fmla="*/ 198 w 363"/>
                <a:gd name="T33" fmla="*/ 282 h 343"/>
                <a:gd name="T34" fmla="*/ 183 w 363"/>
                <a:gd name="T35" fmla="*/ 306 h 343"/>
                <a:gd name="T36" fmla="*/ 171 w 363"/>
                <a:gd name="T37" fmla="*/ 326 h 343"/>
                <a:gd name="T38" fmla="*/ 162 w 363"/>
                <a:gd name="T39" fmla="*/ 343 h 343"/>
                <a:gd name="T40" fmla="*/ 88 w 363"/>
                <a:gd name="T41" fmla="*/ 343 h 343"/>
                <a:gd name="T42" fmla="*/ 97 w 363"/>
                <a:gd name="T43" fmla="*/ 328 h 343"/>
                <a:gd name="T44" fmla="*/ 108 w 363"/>
                <a:gd name="T45" fmla="*/ 310 h 343"/>
                <a:gd name="T46" fmla="*/ 118 w 363"/>
                <a:gd name="T47" fmla="*/ 291 h 343"/>
                <a:gd name="T48" fmla="*/ 127 w 363"/>
                <a:gd name="T49" fmla="*/ 273 h 343"/>
                <a:gd name="T50" fmla="*/ 136 w 363"/>
                <a:gd name="T51" fmla="*/ 257 h 343"/>
                <a:gd name="T52" fmla="*/ 142 w 363"/>
                <a:gd name="T53" fmla="*/ 247 h 343"/>
                <a:gd name="T54" fmla="*/ 0 w 363"/>
                <a:gd name="T55" fmla="*/ 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63" h="343">
                  <a:moveTo>
                    <a:pt x="0" y="0"/>
                  </a:moveTo>
                  <a:lnTo>
                    <a:pt x="75" y="0"/>
                  </a:lnTo>
                  <a:lnTo>
                    <a:pt x="186" y="182"/>
                  </a:lnTo>
                  <a:lnTo>
                    <a:pt x="288" y="0"/>
                  </a:lnTo>
                  <a:lnTo>
                    <a:pt x="363" y="0"/>
                  </a:lnTo>
                  <a:lnTo>
                    <a:pt x="360" y="4"/>
                  </a:lnTo>
                  <a:lnTo>
                    <a:pt x="355" y="13"/>
                  </a:lnTo>
                  <a:lnTo>
                    <a:pt x="346" y="29"/>
                  </a:lnTo>
                  <a:lnTo>
                    <a:pt x="334" y="50"/>
                  </a:lnTo>
                  <a:lnTo>
                    <a:pt x="319" y="75"/>
                  </a:lnTo>
                  <a:lnTo>
                    <a:pt x="303" y="103"/>
                  </a:lnTo>
                  <a:lnTo>
                    <a:pt x="285" y="132"/>
                  </a:lnTo>
                  <a:lnTo>
                    <a:pt x="267" y="163"/>
                  </a:lnTo>
                  <a:lnTo>
                    <a:pt x="250" y="194"/>
                  </a:lnTo>
                  <a:lnTo>
                    <a:pt x="230" y="225"/>
                  </a:lnTo>
                  <a:lnTo>
                    <a:pt x="214" y="254"/>
                  </a:lnTo>
                  <a:lnTo>
                    <a:pt x="198" y="282"/>
                  </a:lnTo>
                  <a:lnTo>
                    <a:pt x="183" y="306"/>
                  </a:lnTo>
                  <a:lnTo>
                    <a:pt x="171" y="326"/>
                  </a:lnTo>
                  <a:lnTo>
                    <a:pt x="162" y="343"/>
                  </a:lnTo>
                  <a:lnTo>
                    <a:pt x="88" y="343"/>
                  </a:lnTo>
                  <a:lnTo>
                    <a:pt x="97" y="328"/>
                  </a:lnTo>
                  <a:lnTo>
                    <a:pt x="108" y="310"/>
                  </a:lnTo>
                  <a:lnTo>
                    <a:pt x="118" y="291"/>
                  </a:lnTo>
                  <a:lnTo>
                    <a:pt x="127" y="273"/>
                  </a:lnTo>
                  <a:lnTo>
                    <a:pt x="136" y="257"/>
                  </a:lnTo>
                  <a:lnTo>
                    <a:pt x="142" y="24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6235701" y="3743326"/>
              <a:ext cx="179388" cy="180975"/>
            </a:xfrm>
            <a:custGeom>
              <a:avLst/>
              <a:gdLst>
                <a:gd name="T0" fmla="*/ 0 w 338"/>
                <a:gd name="T1" fmla="*/ 0 h 341"/>
                <a:gd name="T2" fmla="*/ 338 w 338"/>
                <a:gd name="T3" fmla="*/ 0 h 341"/>
                <a:gd name="T4" fmla="*/ 338 w 338"/>
                <a:gd name="T5" fmla="*/ 341 h 341"/>
                <a:gd name="T6" fmla="*/ 270 w 338"/>
                <a:gd name="T7" fmla="*/ 341 h 341"/>
                <a:gd name="T8" fmla="*/ 270 w 338"/>
                <a:gd name="T9" fmla="*/ 287 h 341"/>
                <a:gd name="T10" fmla="*/ 270 w 338"/>
                <a:gd name="T11" fmla="*/ 66 h 341"/>
                <a:gd name="T12" fmla="*/ 67 w 338"/>
                <a:gd name="T13" fmla="*/ 66 h 341"/>
                <a:gd name="T14" fmla="*/ 67 w 338"/>
                <a:gd name="T15" fmla="*/ 341 h 341"/>
                <a:gd name="T16" fmla="*/ 0 w 338"/>
                <a:gd name="T17" fmla="*/ 341 h 341"/>
                <a:gd name="T18" fmla="*/ 0 w 338"/>
                <a:gd name="T19" fmla="*/ 0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8" h="341">
                  <a:moveTo>
                    <a:pt x="0" y="0"/>
                  </a:moveTo>
                  <a:lnTo>
                    <a:pt x="338" y="0"/>
                  </a:lnTo>
                  <a:lnTo>
                    <a:pt x="338" y="341"/>
                  </a:lnTo>
                  <a:lnTo>
                    <a:pt x="270" y="341"/>
                  </a:lnTo>
                  <a:lnTo>
                    <a:pt x="270" y="287"/>
                  </a:lnTo>
                  <a:lnTo>
                    <a:pt x="270" y="66"/>
                  </a:lnTo>
                  <a:lnTo>
                    <a:pt x="67" y="66"/>
                  </a:lnTo>
                  <a:lnTo>
                    <a:pt x="67" y="341"/>
                  </a:lnTo>
                  <a:lnTo>
                    <a:pt x="0" y="3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16"/>
            <p:cNvSpPr>
              <a:spLocks/>
            </p:cNvSpPr>
            <p:nvPr/>
          </p:nvSpPr>
          <p:spPr bwMode="auto">
            <a:xfrm>
              <a:off x="6638926" y="3729038"/>
              <a:ext cx="258763" cy="200025"/>
            </a:xfrm>
            <a:custGeom>
              <a:avLst/>
              <a:gdLst>
                <a:gd name="T0" fmla="*/ 5 w 491"/>
                <a:gd name="T1" fmla="*/ 0 h 378"/>
                <a:gd name="T2" fmla="*/ 9 w 491"/>
                <a:gd name="T3" fmla="*/ 0 h 378"/>
                <a:gd name="T4" fmla="*/ 14 w 491"/>
                <a:gd name="T5" fmla="*/ 1 h 378"/>
                <a:gd name="T6" fmla="*/ 487 w 491"/>
                <a:gd name="T7" fmla="*/ 346 h 378"/>
                <a:gd name="T8" fmla="*/ 490 w 491"/>
                <a:gd name="T9" fmla="*/ 349 h 378"/>
                <a:gd name="T10" fmla="*/ 491 w 491"/>
                <a:gd name="T11" fmla="*/ 352 h 378"/>
                <a:gd name="T12" fmla="*/ 491 w 491"/>
                <a:gd name="T13" fmla="*/ 356 h 378"/>
                <a:gd name="T14" fmla="*/ 490 w 491"/>
                <a:gd name="T15" fmla="*/ 359 h 378"/>
                <a:gd name="T16" fmla="*/ 485 w 491"/>
                <a:gd name="T17" fmla="*/ 362 h 378"/>
                <a:gd name="T18" fmla="*/ 456 w 491"/>
                <a:gd name="T19" fmla="*/ 375 h 378"/>
                <a:gd name="T20" fmla="*/ 447 w 491"/>
                <a:gd name="T21" fmla="*/ 378 h 378"/>
                <a:gd name="T22" fmla="*/ 437 w 491"/>
                <a:gd name="T23" fmla="*/ 378 h 378"/>
                <a:gd name="T24" fmla="*/ 428 w 491"/>
                <a:gd name="T25" fmla="*/ 375 h 378"/>
                <a:gd name="T26" fmla="*/ 14 w 491"/>
                <a:gd name="T27" fmla="*/ 168 h 378"/>
                <a:gd name="T28" fmla="*/ 6 w 491"/>
                <a:gd name="T29" fmla="*/ 162 h 378"/>
                <a:gd name="T30" fmla="*/ 2 w 491"/>
                <a:gd name="T31" fmla="*/ 153 h 378"/>
                <a:gd name="T32" fmla="*/ 0 w 491"/>
                <a:gd name="T33" fmla="*/ 144 h 378"/>
                <a:gd name="T34" fmla="*/ 0 w 491"/>
                <a:gd name="T35" fmla="*/ 9 h 378"/>
                <a:gd name="T36" fmla="*/ 0 w 491"/>
                <a:gd name="T37" fmla="*/ 4 h 378"/>
                <a:gd name="T38" fmla="*/ 2 w 491"/>
                <a:gd name="T39" fmla="*/ 0 h 378"/>
                <a:gd name="T40" fmla="*/ 5 w 491"/>
                <a:gd name="T41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91" h="378">
                  <a:moveTo>
                    <a:pt x="5" y="0"/>
                  </a:moveTo>
                  <a:lnTo>
                    <a:pt x="9" y="0"/>
                  </a:lnTo>
                  <a:lnTo>
                    <a:pt x="14" y="1"/>
                  </a:lnTo>
                  <a:lnTo>
                    <a:pt x="487" y="346"/>
                  </a:lnTo>
                  <a:lnTo>
                    <a:pt x="490" y="349"/>
                  </a:lnTo>
                  <a:lnTo>
                    <a:pt x="491" y="352"/>
                  </a:lnTo>
                  <a:lnTo>
                    <a:pt x="491" y="356"/>
                  </a:lnTo>
                  <a:lnTo>
                    <a:pt x="490" y="359"/>
                  </a:lnTo>
                  <a:lnTo>
                    <a:pt x="485" y="362"/>
                  </a:lnTo>
                  <a:lnTo>
                    <a:pt x="456" y="375"/>
                  </a:lnTo>
                  <a:lnTo>
                    <a:pt x="447" y="378"/>
                  </a:lnTo>
                  <a:lnTo>
                    <a:pt x="437" y="378"/>
                  </a:lnTo>
                  <a:lnTo>
                    <a:pt x="428" y="375"/>
                  </a:lnTo>
                  <a:lnTo>
                    <a:pt x="14" y="168"/>
                  </a:lnTo>
                  <a:lnTo>
                    <a:pt x="6" y="162"/>
                  </a:lnTo>
                  <a:lnTo>
                    <a:pt x="2" y="153"/>
                  </a:lnTo>
                  <a:lnTo>
                    <a:pt x="0" y="14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Freeform 17"/>
            <p:cNvSpPr>
              <a:spLocks/>
            </p:cNvSpPr>
            <p:nvPr/>
          </p:nvSpPr>
          <p:spPr bwMode="auto">
            <a:xfrm>
              <a:off x="6715126" y="2930526"/>
              <a:ext cx="520700" cy="841375"/>
            </a:xfrm>
            <a:custGeom>
              <a:avLst/>
              <a:gdLst>
                <a:gd name="T0" fmla="*/ 982 w 984"/>
                <a:gd name="T1" fmla="*/ 0 h 1590"/>
                <a:gd name="T2" fmla="*/ 984 w 984"/>
                <a:gd name="T3" fmla="*/ 2 h 1590"/>
                <a:gd name="T4" fmla="*/ 984 w 984"/>
                <a:gd name="T5" fmla="*/ 5 h 1590"/>
                <a:gd name="T6" fmla="*/ 982 w 984"/>
                <a:gd name="T7" fmla="*/ 9 h 1590"/>
                <a:gd name="T8" fmla="*/ 117 w 984"/>
                <a:gd name="T9" fmla="*/ 1583 h 1590"/>
                <a:gd name="T10" fmla="*/ 114 w 984"/>
                <a:gd name="T11" fmla="*/ 1587 h 1590"/>
                <a:gd name="T12" fmla="*/ 111 w 984"/>
                <a:gd name="T13" fmla="*/ 1590 h 1590"/>
                <a:gd name="T14" fmla="*/ 107 w 984"/>
                <a:gd name="T15" fmla="*/ 1590 h 1590"/>
                <a:gd name="T16" fmla="*/ 101 w 984"/>
                <a:gd name="T17" fmla="*/ 1590 h 1590"/>
                <a:gd name="T18" fmla="*/ 96 w 984"/>
                <a:gd name="T19" fmla="*/ 1587 h 1590"/>
                <a:gd name="T20" fmla="*/ 11 w 984"/>
                <a:gd name="T21" fmla="*/ 1525 h 1590"/>
                <a:gd name="T22" fmla="*/ 5 w 984"/>
                <a:gd name="T23" fmla="*/ 1518 h 1590"/>
                <a:gd name="T24" fmla="*/ 0 w 984"/>
                <a:gd name="T25" fmla="*/ 1509 h 1590"/>
                <a:gd name="T26" fmla="*/ 0 w 984"/>
                <a:gd name="T27" fmla="*/ 1500 h 1590"/>
                <a:gd name="T28" fmla="*/ 203 w 984"/>
                <a:gd name="T29" fmla="*/ 479 h 1590"/>
                <a:gd name="T30" fmla="*/ 209 w 984"/>
                <a:gd name="T31" fmla="*/ 466 h 1590"/>
                <a:gd name="T32" fmla="*/ 219 w 984"/>
                <a:gd name="T33" fmla="*/ 455 h 1590"/>
                <a:gd name="T34" fmla="*/ 976 w 984"/>
                <a:gd name="T35" fmla="*/ 3 h 1590"/>
                <a:gd name="T36" fmla="*/ 981 w 984"/>
                <a:gd name="T37" fmla="*/ 0 h 1590"/>
                <a:gd name="T38" fmla="*/ 982 w 984"/>
                <a:gd name="T39" fmla="*/ 0 h 1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84" h="1590">
                  <a:moveTo>
                    <a:pt x="982" y="0"/>
                  </a:moveTo>
                  <a:lnTo>
                    <a:pt x="984" y="2"/>
                  </a:lnTo>
                  <a:lnTo>
                    <a:pt x="984" y="5"/>
                  </a:lnTo>
                  <a:lnTo>
                    <a:pt x="982" y="9"/>
                  </a:lnTo>
                  <a:lnTo>
                    <a:pt x="117" y="1583"/>
                  </a:lnTo>
                  <a:lnTo>
                    <a:pt x="114" y="1587"/>
                  </a:lnTo>
                  <a:lnTo>
                    <a:pt x="111" y="1590"/>
                  </a:lnTo>
                  <a:lnTo>
                    <a:pt x="107" y="1590"/>
                  </a:lnTo>
                  <a:lnTo>
                    <a:pt x="101" y="1590"/>
                  </a:lnTo>
                  <a:lnTo>
                    <a:pt x="96" y="1587"/>
                  </a:lnTo>
                  <a:lnTo>
                    <a:pt x="11" y="1525"/>
                  </a:lnTo>
                  <a:lnTo>
                    <a:pt x="5" y="1518"/>
                  </a:lnTo>
                  <a:lnTo>
                    <a:pt x="0" y="1509"/>
                  </a:lnTo>
                  <a:lnTo>
                    <a:pt x="0" y="1500"/>
                  </a:lnTo>
                  <a:lnTo>
                    <a:pt x="203" y="479"/>
                  </a:lnTo>
                  <a:lnTo>
                    <a:pt x="209" y="466"/>
                  </a:lnTo>
                  <a:lnTo>
                    <a:pt x="219" y="455"/>
                  </a:lnTo>
                  <a:lnTo>
                    <a:pt x="976" y="3"/>
                  </a:lnTo>
                  <a:lnTo>
                    <a:pt x="981" y="0"/>
                  </a:lnTo>
                  <a:lnTo>
                    <a:pt x="98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Freeform 18"/>
            <p:cNvSpPr>
              <a:spLocks/>
            </p:cNvSpPr>
            <p:nvPr/>
          </p:nvSpPr>
          <p:spPr bwMode="auto">
            <a:xfrm>
              <a:off x="6638926" y="3208338"/>
              <a:ext cx="125413" cy="498475"/>
            </a:xfrm>
            <a:custGeom>
              <a:avLst/>
              <a:gdLst>
                <a:gd name="T0" fmla="*/ 233 w 237"/>
                <a:gd name="T1" fmla="*/ 0 h 942"/>
                <a:gd name="T2" fmla="*/ 236 w 237"/>
                <a:gd name="T3" fmla="*/ 0 h 942"/>
                <a:gd name="T4" fmla="*/ 237 w 237"/>
                <a:gd name="T5" fmla="*/ 4 h 942"/>
                <a:gd name="T6" fmla="*/ 237 w 237"/>
                <a:gd name="T7" fmla="*/ 9 h 942"/>
                <a:gd name="T8" fmla="*/ 88 w 237"/>
                <a:gd name="T9" fmla="*/ 933 h 942"/>
                <a:gd name="T10" fmla="*/ 86 w 237"/>
                <a:gd name="T11" fmla="*/ 938 h 942"/>
                <a:gd name="T12" fmla="*/ 83 w 237"/>
                <a:gd name="T13" fmla="*/ 941 h 942"/>
                <a:gd name="T14" fmla="*/ 80 w 237"/>
                <a:gd name="T15" fmla="*/ 942 h 942"/>
                <a:gd name="T16" fmla="*/ 76 w 237"/>
                <a:gd name="T17" fmla="*/ 942 h 942"/>
                <a:gd name="T18" fmla="*/ 71 w 237"/>
                <a:gd name="T19" fmla="*/ 941 h 942"/>
                <a:gd name="T20" fmla="*/ 14 w 237"/>
                <a:gd name="T21" fmla="*/ 898 h 942"/>
                <a:gd name="T22" fmla="*/ 6 w 237"/>
                <a:gd name="T23" fmla="*/ 891 h 942"/>
                <a:gd name="T24" fmla="*/ 2 w 237"/>
                <a:gd name="T25" fmla="*/ 882 h 942"/>
                <a:gd name="T26" fmla="*/ 0 w 237"/>
                <a:gd name="T27" fmla="*/ 873 h 942"/>
                <a:gd name="T28" fmla="*/ 0 w 237"/>
                <a:gd name="T29" fmla="*/ 180 h 942"/>
                <a:gd name="T30" fmla="*/ 2 w 237"/>
                <a:gd name="T31" fmla="*/ 171 h 942"/>
                <a:gd name="T32" fmla="*/ 6 w 237"/>
                <a:gd name="T33" fmla="*/ 162 h 942"/>
                <a:gd name="T34" fmla="*/ 14 w 237"/>
                <a:gd name="T35" fmla="*/ 155 h 942"/>
                <a:gd name="T36" fmla="*/ 227 w 237"/>
                <a:gd name="T37" fmla="*/ 1 h 942"/>
                <a:gd name="T38" fmla="*/ 230 w 237"/>
                <a:gd name="T39" fmla="*/ 0 h 942"/>
                <a:gd name="T40" fmla="*/ 233 w 237"/>
                <a:gd name="T41" fmla="*/ 0 h 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7" h="942">
                  <a:moveTo>
                    <a:pt x="233" y="0"/>
                  </a:moveTo>
                  <a:lnTo>
                    <a:pt x="236" y="0"/>
                  </a:lnTo>
                  <a:lnTo>
                    <a:pt x="237" y="4"/>
                  </a:lnTo>
                  <a:lnTo>
                    <a:pt x="237" y="9"/>
                  </a:lnTo>
                  <a:lnTo>
                    <a:pt x="88" y="933"/>
                  </a:lnTo>
                  <a:lnTo>
                    <a:pt x="86" y="938"/>
                  </a:lnTo>
                  <a:lnTo>
                    <a:pt x="83" y="941"/>
                  </a:lnTo>
                  <a:lnTo>
                    <a:pt x="80" y="942"/>
                  </a:lnTo>
                  <a:lnTo>
                    <a:pt x="76" y="942"/>
                  </a:lnTo>
                  <a:lnTo>
                    <a:pt x="71" y="941"/>
                  </a:lnTo>
                  <a:lnTo>
                    <a:pt x="14" y="898"/>
                  </a:lnTo>
                  <a:lnTo>
                    <a:pt x="6" y="891"/>
                  </a:lnTo>
                  <a:lnTo>
                    <a:pt x="2" y="882"/>
                  </a:lnTo>
                  <a:lnTo>
                    <a:pt x="0" y="873"/>
                  </a:lnTo>
                  <a:lnTo>
                    <a:pt x="0" y="180"/>
                  </a:lnTo>
                  <a:lnTo>
                    <a:pt x="2" y="171"/>
                  </a:lnTo>
                  <a:lnTo>
                    <a:pt x="6" y="162"/>
                  </a:lnTo>
                  <a:lnTo>
                    <a:pt x="14" y="155"/>
                  </a:lnTo>
                  <a:lnTo>
                    <a:pt x="227" y="1"/>
                  </a:lnTo>
                  <a:lnTo>
                    <a:pt x="230" y="0"/>
                  </a:lnTo>
                  <a:lnTo>
                    <a:pt x="2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19"/>
            <p:cNvSpPr>
              <a:spLocks/>
            </p:cNvSpPr>
            <p:nvPr/>
          </p:nvSpPr>
          <p:spPr bwMode="auto">
            <a:xfrm>
              <a:off x="6807201" y="3271838"/>
              <a:ext cx="393700" cy="568325"/>
            </a:xfrm>
            <a:custGeom>
              <a:avLst/>
              <a:gdLst>
                <a:gd name="T0" fmla="*/ 584 w 742"/>
                <a:gd name="T1" fmla="*/ 0 h 1073"/>
                <a:gd name="T2" fmla="*/ 585 w 742"/>
                <a:gd name="T3" fmla="*/ 0 h 1073"/>
                <a:gd name="T4" fmla="*/ 588 w 742"/>
                <a:gd name="T5" fmla="*/ 1 h 1073"/>
                <a:gd name="T6" fmla="*/ 590 w 742"/>
                <a:gd name="T7" fmla="*/ 6 h 1073"/>
                <a:gd name="T8" fmla="*/ 742 w 742"/>
                <a:gd name="T9" fmla="*/ 522 h 1073"/>
                <a:gd name="T10" fmla="*/ 742 w 742"/>
                <a:gd name="T11" fmla="*/ 533 h 1073"/>
                <a:gd name="T12" fmla="*/ 741 w 742"/>
                <a:gd name="T13" fmla="*/ 541 h 1073"/>
                <a:gd name="T14" fmla="*/ 735 w 742"/>
                <a:gd name="T15" fmla="*/ 549 h 1073"/>
                <a:gd name="T16" fmla="*/ 121 w 742"/>
                <a:gd name="T17" fmla="*/ 1068 h 1073"/>
                <a:gd name="T18" fmla="*/ 112 w 742"/>
                <a:gd name="T19" fmla="*/ 1071 h 1073"/>
                <a:gd name="T20" fmla="*/ 103 w 742"/>
                <a:gd name="T21" fmla="*/ 1073 h 1073"/>
                <a:gd name="T22" fmla="*/ 94 w 742"/>
                <a:gd name="T23" fmla="*/ 1068 h 1073"/>
                <a:gd name="T24" fmla="*/ 6 w 742"/>
                <a:gd name="T25" fmla="*/ 1005 h 1073"/>
                <a:gd name="T26" fmla="*/ 3 w 742"/>
                <a:gd name="T27" fmla="*/ 1002 h 1073"/>
                <a:gd name="T28" fmla="*/ 0 w 742"/>
                <a:gd name="T29" fmla="*/ 998 h 1073"/>
                <a:gd name="T30" fmla="*/ 0 w 742"/>
                <a:gd name="T31" fmla="*/ 992 h 1073"/>
                <a:gd name="T32" fmla="*/ 0 w 742"/>
                <a:gd name="T33" fmla="*/ 987 h 1073"/>
                <a:gd name="T34" fmla="*/ 1 w 742"/>
                <a:gd name="T35" fmla="*/ 981 h 1073"/>
                <a:gd name="T36" fmla="*/ 578 w 742"/>
                <a:gd name="T37" fmla="*/ 4 h 1073"/>
                <a:gd name="T38" fmla="*/ 581 w 742"/>
                <a:gd name="T39" fmla="*/ 1 h 1073"/>
                <a:gd name="T40" fmla="*/ 584 w 742"/>
                <a:gd name="T41" fmla="*/ 0 h 1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42" h="1073">
                  <a:moveTo>
                    <a:pt x="584" y="0"/>
                  </a:moveTo>
                  <a:lnTo>
                    <a:pt x="585" y="0"/>
                  </a:lnTo>
                  <a:lnTo>
                    <a:pt x="588" y="1"/>
                  </a:lnTo>
                  <a:lnTo>
                    <a:pt x="590" y="6"/>
                  </a:lnTo>
                  <a:lnTo>
                    <a:pt x="742" y="522"/>
                  </a:lnTo>
                  <a:lnTo>
                    <a:pt x="742" y="533"/>
                  </a:lnTo>
                  <a:lnTo>
                    <a:pt x="741" y="541"/>
                  </a:lnTo>
                  <a:lnTo>
                    <a:pt x="735" y="549"/>
                  </a:lnTo>
                  <a:lnTo>
                    <a:pt x="121" y="1068"/>
                  </a:lnTo>
                  <a:lnTo>
                    <a:pt x="112" y="1071"/>
                  </a:lnTo>
                  <a:lnTo>
                    <a:pt x="103" y="1073"/>
                  </a:lnTo>
                  <a:lnTo>
                    <a:pt x="94" y="1068"/>
                  </a:lnTo>
                  <a:lnTo>
                    <a:pt x="6" y="1005"/>
                  </a:lnTo>
                  <a:lnTo>
                    <a:pt x="3" y="1002"/>
                  </a:lnTo>
                  <a:lnTo>
                    <a:pt x="0" y="998"/>
                  </a:lnTo>
                  <a:lnTo>
                    <a:pt x="0" y="992"/>
                  </a:lnTo>
                  <a:lnTo>
                    <a:pt x="0" y="987"/>
                  </a:lnTo>
                  <a:lnTo>
                    <a:pt x="1" y="981"/>
                  </a:lnTo>
                  <a:lnTo>
                    <a:pt x="578" y="4"/>
                  </a:lnTo>
                  <a:lnTo>
                    <a:pt x="581" y="1"/>
                  </a:lnTo>
                  <a:lnTo>
                    <a:pt x="58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Freeform 20"/>
            <p:cNvSpPr>
              <a:spLocks/>
            </p:cNvSpPr>
            <p:nvPr/>
          </p:nvSpPr>
          <p:spPr bwMode="auto">
            <a:xfrm>
              <a:off x="6899276" y="3644901"/>
              <a:ext cx="300038" cy="249238"/>
            </a:xfrm>
            <a:custGeom>
              <a:avLst/>
              <a:gdLst>
                <a:gd name="T0" fmla="*/ 532 w 566"/>
                <a:gd name="T1" fmla="*/ 0 h 472"/>
                <a:gd name="T2" fmla="*/ 535 w 566"/>
                <a:gd name="T3" fmla="*/ 1 h 472"/>
                <a:gd name="T4" fmla="*/ 540 w 566"/>
                <a:gd name="T5" fmla="*/ 4 h 472"/>
                <a:gd name="T6" fmla="*/ 541 w 566"/>
                <a:gd name="T7" fmla="*/ 9 h 472"/>
                <a:gd name="T8" fmla="*/ 566 w 566"/>
                <a:gd name="T9" fmla="*/ 254 h 472"/>
                <a:gd name="T10" fmla="*/ 566 w 566"/>
                <a:gd name="T11" fmla="*/ 260 h 472"/>
                <a:gd name="T12" fmla="*/ 566 w 566"/>
                <a:gd name="T13" fmla="*/ 265 h 472"/>
                <a:gd name="T14" fmla="*/ 565 w 566"/>
                <a:gd name="T15" fmla="*/ 271 h 472"/>
                <a:gd name="T16" fmla="*/ 562 w 566"/>
                <a:gd name="T17" fmla="*/ 275 h 472"/>
                <a:gd name="T18" fmla="*/ 557 w 566"/>
                <a:gd name="T19" fmla="*/ 278 h 472"/>
                <a:gd name="T20" fmla="*/ 93 w 566"/>
                <a:gd name="T21" fmla="*/ 471 h 472"/>
                <a:gd name="T22" fmla="*/ 84 w 566"/>
                <a:gd name="T23" fmla="*/ 472 h 472"/>
                <a:gd name="T24" fmla="*/ 74 w 566"/>
                <a:gd name="T25" fmla="*/ 472 h 472"/>
                <a:gd name="T26" fmla="*/ 66 w 566"/>
                <a:gd name="T27" fmla="*/ 468 h 472"/>
                <a:gd name="T28" fmla="*/ 4 w 566"/>
                <a:gd name="T29" fmla="*/ 424 h 472"/>
                <a:gd name="T30" fmla="*/ 1 w 566"/>
                <a:gd name="T31" fmla="*/ 421 h 472"/>
                <a:gd name="T32" fmla="*/ 0 w 566"/>
                <a:gd name="T33" fmla="*/ 416 h 472"/>
                <a:gd name="T34" fmla="*/ 0 w 566"/>
                <a:gd name="T35" fmla="*/ 412 h 472"/>
                <a:gd name="T36" fmla="*/ 1 w 566"/>
                <a:gd name="T37" fmla="*/ 407 h 472"/>
                <a:gd name="T38" fmla="*/ 4 w 566"/>
                <a:gd name="T39" fmla="*/ 405 h 472"/>
                <a:gd name="T40" fmla="*/ 523 w 566"/>
                <a:gd name="T41" fmla="*/ 3 h 472"/>
                <a:gd name="T42" fmla="*/ 528 w 566"/>
                <a:gd name="T43" fmla="*/ 1 h 472"/>
                <a:gd name="T44" fmla="*/ 532 w 566"/>
                <a:gd name="T45" fmla="*/ 0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66" h="472">
                  <a:moveTo>
                    <a:pt x="532" y="0"/>
                  </a:moveTo>
                  <a:lnTo>
                    <a:pt x="535" y="1"/>
                  </a:lnTo>
                  <a:lnTo>
                    <a:pt x="540" y="4"/>
                  </a:lnTo>
                  <a:lnTo>
                    <a:pt x="541" y="9"/>
                  </a:lnTo>
                  <a:lnTo>
                    <a:pt x="566" y="254"/>
                  </a:lnTo>
                  <a:lnTo>
                    <a:pt x="566" y="260"/>
                  </a:lnTo>
                  <a:lnTo>
                    <a:pt x="566" y="265"/>
                  </a:lnTo>
                  <a:lnTo>
                    <a:pt x="565" y="271"/>
                  </a:lnTo>
                  <a:lnTo>
                    <a:pt x="562" y="275"/>
                  </a:lnTo>
                  <a:lnTo>
                    <a:pt x="557" y="278"/>
                  </a:lnTo>
                  <a:lnTo>
                    <a:pt x="93" y="471"/>
                  </a:lnTo>
                  <a:lnTo>
                    <a:pt x="84" y="472"/>
                  </a:lnTo>
                  <a:lnTo>
                    <a:pt x="74" y="472"/>
                  </a:lnTo>
                  <a:lnTo>
                    <a:pt x="66" y="468"/>
                  </a:lnTo>
                  <a:lnTo>
                    <a:pt x="4" y="424"/>
                  </a:lnTo>
                  <a:lnTo>
                    <a:pt x="1" y="421"/>
                  </a:lnTo>
                  <a:lnTo>
                    <a:pt x="0" y="416"/>
                  </a:lnTo>
                  <a:lnTo>
                    <a:pt x="0" y="412"/>
                  </a:lnTo>
                  <a:lnTo>
                    <a:pt x="1" y="407"/>
                  </a:lnTo>
                  <a:lnTo>
                    <a:pt x="4" y="405"/>
                  </a:lnTo>
                  <a:lnTo>
                    <a:pt x="523" y="3"/>
                  </a:lnTo>
                  <a:lnTo>
                    <a:pt x="528" y="1"/>
                  </a:lnTo>
                  <a:lnTo>
                    <a:pt x="53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8" name="Group 17"/>
          <p:cNvGrpSpPr/>
          <p:nvPr/>
        </p:nvGrpSpPr>
        <p:grpSpPr>
          <a:xfrm rot="5400000">
            <a:off x="-1234060" y="3205527"/>
            <a:ext cx="2520000" cy="51881"/>
            <a:chOff x="9641135" y="931268"/>
            <a:chExt cx="1601668" cy="106352"/>
          </a:xfrm>
        </p:grpSpPr>
        <p:sp>
          <p:nvSpPr>
            <p:cNvPr id="19" name="Rectangle 18"/>
            <p:cNvSpPr/>
            <p:nvPr/>
          </p:nvSpPr>
          <p:spPr>
            <a:xfrm rot="5400000">
              <a:off x="9768509" y="804444"/>
              <a:ext cx="105251" cy="360000"/>
            </a:xfrm>
            <a:prstGeom prst="rect">
              <a:avLst/>
            </a:prstGeom>
            <a:solidFill>
              <a:srgbClr val="94C2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 rot="5400000">
              <a:off x="10182397" y="804444"/>
              <a:ext cx="105253" cy="360000"/>
            </a:xfrm>
            <a:prstGeom prst="rect">
              <a:avLst/>
            </a:prstGeom>
            <a:solidFill>
              <a:srgbClr val="DE36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 rot="5400000">
              <a:off x="10595737" y="804444"/>
              <a:ext cx="106352" cy="360000"/>
            </a:xfrm>
            <a:prstGeom prst="rect">
              <a:avLst/>
            </a:prstGeom>
            <a:solidFill>
              <a:srgbClr val="F4CE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 rot="5400000">
              <a:off x="11009628" y="804444"/>
              <a:ext cx="106349" cy="360000"/>
            </a:xfrm>
            <a:prstGeom prst="rect">
              <a:avLst/>
            </a:prstGeom>
            <a:solidFill>
              <a:srgbClr val="1FC1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00465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27"/>
          <p:cNvSpPr>
            <a:spLocks noGrp="1"/>
          </p:cNvSpPr>
          <p:nvPr>
            <p:ph type="title"/>
          </p:nvPr>
        </p:nvSpPr>
        <p:spPr>
          <a:xfrm>
            <a:off x="838200" y="168355"/>
            <a:ext cx="10515600" cy="641872"/>
          </a:xfrm>
          <a:prstGeom prst="rect">
            <a:avLst/>
          </a:prstGeom>
        </p:spPr>
        <p:txBody>
          <a:bodyPr anchor="ctr"/>
          <a:lstStyle/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2271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46" y="237744"/>
            <a:ext cx="11468100" cy="9080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416" y="1435608"/>
            <a:ext cx="11460480" cy="48828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6882544"/>
      </p:ext>
    </p:extLst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68796" y="189391"/>
            <a:ext cx="9286614" cy="586405"/>
          </a:xfrm>
          <a:prstGeom prst="rect">
            <a:avLst/>
          </a:prstGeom>
        </p:spPr>
        <p:txBody>
          <a:bodyPr anchor="ctr"/>
          <a:lstStyle>
            <a:lvl1pPr>
              <a:defRPr sz="199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6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  <a:solidFill>
            <a:srgbClr val="BFBFBF"/>
          </a:solidFill>
          <a:ln w="44450" cap="sq" cmpd="sng" algn="ctr">
            <a:noFill/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indent="0" algn="l" rtl="0" eaLnBrk="1" latinLnBrk="0" hangingPunct="1">
              <a:buNone/>
              <a:defRPr sz="3799"/>
            </a:lvl1pPr>
          </a:lstStyle>
          <a:p>
            <a:pPr marL="0" algn="l" rtl="0" eaLnBrk="1" latinLnBrk="0" hangingPunct="1"/>
            <a:r>
              <a:rPr kumimoji="0" lang="ru-RU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68796" y="189391"/>
            <a:ext cx="9286614" cy="586405"/>
          </a:xfrm>
          <a:prstGeom prst="rect">
            <a:avLst/>
          </a:prstGeom>
        </p:spPr>
        <p:txBody>
          <a:bodyPr anchor="ctr"/>
          <a:lstStyle>
            <a:lvl1pPr>
              <a:defRPr sz="1999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88342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854298" cy="685800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3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cubicBezTo>
                  <a:pt x="1" y="6667"/>
                  <a:pt x="2" y="3333"/>
                  <a:pt x="3" y="0"/>
                </a:cubicBezTo>
                <a:lnTo>
                  <a:pt x="10000" y="0"/>
                </a:lnTo>
                <a:lnTo>
                  <a:pt x="8000" y="10000"/>
                </a:lnTo>
                <a:lnTo>
                  <a:pt x="0" y="10000"/>
                </a:lnTo>
                <a:close/>
              </a:path>
            </a:pathLst>
          </a:custGeom>
        </p:spPr>
        <p:txBody>
          <a:bodyPr/>
          <a:lstStyle/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68796" y="189391"/>
            <a:ext cx="9286614" cy="586405"/>
          </a:xfrm>
          <a:prstGeom prst="rect">
            <a:avLst/>
          </a:prstGeom>
        </p:spPr>
        <p:txBody>
          <a:bodyPr anchor="ctr"/>
          <a:lstStyle>
            <a:lvl1pPr>
              <a:defRPr sz="1999"/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6009163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68796" y="189391"/>
            <a:ext cx="9286614" cy="586405"/>
          </a:xfrm>
          <a:prstGeom prst="rect">
            <a:avLst/>
          </a:prstGeom>
        </p:spPr>
        <p:txBody>
          <a:bodyPr anchor="ctr"/>
          <a:lstStyle>
            <a:lvl1pPr>
              <a:defRPr sz="199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6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  <a:solidFill>
            <a:srgbClr val="BFBFBF"/>
          </a:solidFill>
          <a:ln w="44450" cap="sq" cmpd="sng" algn="ctr">
            <a:noFill/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indent="0" algn="l" rtl="0" eaLnBrk="1" latinLnBrk="0" hangingPunct="1">
              <a:buNone/>
              <a:defRPr sz="3799"/>
            </a:lvl1pPr>
          </a:lstStyle>
          <a:p>
            <a:pPr marL="0" algn="l" rtl="0" eaLnBrk="1" latinLnBrk="0" hangingPunct="1"/>
            <a:r>
              <a:rPr kumimoji="0" lang="ru-RU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5449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AE8EACA1-C63F-48D8-B670-547D9EEB51D4}" type="datetimeFigureOut">
              <a:rPr lang="ru-RU" smtClean="0"/>
              <a:pPr/>
              <a:t>25.02.2023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0414363C-5538-41A0-ACA8-DB6C1CF356E1}" type="slidenum">
              <a:rPr lang="ru-RU" smtClean="0"/>
              <a:pPr/>
              <a:t>‹N›</a:t>
            </a:fld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68796" y="189391"/>
            <a:ext cx="9286614" cy="586405"/>
          </a:xfrm>
          <a:prstGeom prst="rect">
            <a:avLst/>
          </a:prstGeom>
        </p:spPr>
        <p:txBody>
          <a:bodyPr anchor="ctr"/>
          <a:lstStyle>
            <a:lvl1pPr>
              <a:defRPr sz="1999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22717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8"/>
          <p:cNvSpPr>
            <a:spLocks noGrp="1"/>
          </p:cNvSpPr>
          <p:nvPr>
            <p:ph type="pic" sz="quarter" idx="10"/>
          </p:nvPr>
        </p:nvSpPr>
        <p:spPr>
          <a:xfrm>
            <a:off x="6951693" y="-4456"/>
            <a:ext cx="5241809" cy="6870282"/>
          </a:xfrm>
          <a:custGeom>
            <a:avLst/>
            <a:gdLst>
              <a:gd name="connsiteX0" fmla="*/ 0 w 5041733"/>
              <a:gd name="connsiteY0" fmla="*/ 5643061 h 5643061"/>
              <a:gd name="connsiteX1" fmla="*/ 1585272 w 5041733"/>
              <a:gd name="connsiteY1" fmla="*/ 0 h 5643061"/>
              <a:gd name="connsiteX2" fmla="*/ 5041733 w 5041733"/>
              <a:gd name="connsiteY2" fmla="*/ 0 h 5643061"/>
              <a:gd name="connsiteX3" fmla="*/ 3456461 w 5041733"/>
              <a:gd name="connsiteY3" fmla="*/ 5643061 h 5643061"/>
              <a:gd name="connsiteX4" fmla="*/ 0 w 5041733"/>
              <a:gd name="connsiteY4" fmla="*/ 5643061 h 5643061"/>
              <a:gd name="connsiteX0" fmla="*/ 0 w 5041733"/>
              <a:gd name="connsiteY0" fmla="*/ 5643061 h 5643061"/>
              <a:gd name="connsiteX1" fmla="*/ 1585272 w 5041733"/>
              <a:gd name="connsiteY1" fmla="*/ 0 h 5643061"/>
              <a:gd name="connsiteX2" fmla="*/ 5041733 w 5041733"/>
              <a:gd name="connsiteY2" fmla="*/ 0 h 5643061"/>
              <a:gd name="connsiteX3" fmla="*/ 1507345 w 5041733"/>
              <a:gd name="connsiteY3" fmla="*/ 5631029 h 5643061"/>
              <a:gd name="connsiteX4" fmla="*/ 0 w 5041733"/>
              <a:gd name="connsiteY4" fmla="*/ 5643061 h 5643061"/>
              <a:gd name="connsiteX0" fmla="*/ 2896 w 5044629"/>
              <a:gd name="connsiteY0" fmla="*/ 5643061 h 5643061"/>
              <a:gd name="connsiteX1" fmla="*/ 0 w 5044629"/>
              <a:gd name="connsiteY1" fmla="*/ 24063 h 5643061"/>
              <a:gd name="connsiteX2" fmla="*/ 5044629 w 5044629"/>
              <a:gd name="connsiteY2" fmla="*/ 0 h 5643061"/>
              <a:gd name="connsiteX3" fmla="*/ 1510241 w 5044629"/>
              <a:gd name="connsiteY3" fmla="*/ 5631029 h 5643061"/>
              <a:gd name="connsiteX4" fmla="*/ 2896 w 5044629"/>
              <a:gd name="connsiteY4" fmla="*/ 5643061 h 5643061"/>
              <a:gd name="connsiteX0" fmla="*/ 14927 w 5056660"/>
              <a:gd name="connsiteY0" fmla="*/ 6870282 h 6870282"/>
              <a:gd name="connsiteX1" fmla="*/ 0 w 5056660"/>
              <a:gd name="connsiteY1" fmla="*/ 0 h 6870282"/>
              <a:gd name="connsiteX2" fmla="*/ 5056660 w 5056660"/>
              <a:gd name="connsiteY2" fmla="*/ 1227221 h 6870282"/>
              <a:gd name="connsiteX3" fmla="*/ 1522272 w 5056660"/>
              <a:gd name="connsiteY3" fmla="*/ 6858250 h 6870282"/>
              <a:gd name="connsiteX4" fmla="*/ 14927 w 5056660"/>
              <a:gd name="connsiteY4" fmla="*/ 6870282 h 6870282"/>
              <a:gd name="connsiteX0" fmla="*/ 14927 w 4779934"/>
              <a:gd name="connsiteY0" fmla="*/ 6870282 h 6870282"/>
              <a:gd name="connsiteX1" fmla="*/ 0 w 4779934"/>
              <a:gd name="connsiteY1" fmla="*/ 0 h 6870282"/>
              <a:gd name="connsiteX2" fmla="*/ 4779934 w 4779934"/>
              <a:gd name="connsiteY2" fmla="*/ 0 h 6870282"/>
              <a:gd name="connsiteX3" fmla="*/ 1522272 w 4779934"/>
              <a:gd name="connsiteY3" fmla="*/ 6858250 h 6870282"/>
              <a:gd name="connsiteX4" fmla="*/ 14927 w 4779934"/>
              <a:gd name="connsiteY4" fmla="*/ 6870282 h 6870282"/>
              <a:gd name="connsiteX0" fmla="*/ 14927 w 4779934"/>
              <a:gd name="connsiteY0" fmla="*/ 6870282 h 6870282"/>
              <a:gd name="connsiteX1" fmla="*/ 0 w 4779934"/>
              <a:gd name="connsiteY1" fmla="*/ 0 h 6870282"/>
              <a:gd name="connsiteX2" fmla="*/ 4779934 w 4779934"/>
              <a:gd name="connsiteY2" fmla="*/ 0 h 6870282"/>
              <a:gd name="connsiteX3" fmla="*/ 3072513 w 4779934"/>
              <a:gd name="connsiteY3" fmla="*/ 6864306 h 6870282"/>
              <a:gd name="connsiteX4" fmla="*/ 14927 w 4779934"/>
              <a:gd name="connsiteY4" fmla="*/ 6870282 h 6870282"/>
              <a:gd name="connsiteX0" fmla="*/ 14927 w 4779934"/>
              <a:gd name="connsiteY0" fmla="*/ 6870282 h 6876417"/>
              <a:gd name="connsiteX1" fmla="*/ 0 w 4779934"/>
              <a:gd name="connsiteY1" fmla="*/ 0 h 6876417"/>
              <a:gd name="connsiteX2" fmla="*/ 4779934 w 4779934"/>
              <a:gd name="connsiteY2" fmla="*/ 0 h 6876417"/>
              <a:gd name="connsiteX3" fmla="*/ 3133069 w 4779934"/>
              <a:gd name="connsiteY3" fmla="*/ 6876417 h 6876417"/>
              <a:gd name="connsiteX4" fmla="*/ 14927 w 4779934"/>
              <a:gd name="connsiteY4" fmla="*/ 6870282 h 6876417"/>
              <a:gd name="connsiteX0" fmla="*/ 14927 w 4781230"/>
              <a:gd name="connsiteY0" fmla="*/ 6870282 h 6870282"/>
              <a:gd name="connsiteX1" fmla="*/ 0 w 4781230"/>
              <a:gd name="connsiteY1" fmla="*/ 0 h 6870282"/>
              <a:gd name="connsiteX2" fmla="*/ 4779934 w 4781230"/>
              <a:gd name="connsiteY2" fmla="*/ 0 h 6870282"/>
              <a:gd name="connsiteX3" fmla="*/ 4781230 w 4781230"/>
              <a:gd name="connsiteY3" fmla="*/ 6868922 h 6870282"/>
              <a:gd name="connsiteX4" fmla="*/ 14927 w 4781230"/>
              <a:gd name="connsiteY4" fmla="*/ 6870282 h 6870282"/>
              <a:gd name="connsiteX0" fmla="*/ 2490402 w 4781230"/>
              <a:gd name="connsiteY0" fmla="*/ 6870282 h 6870282"/>
              <a:gd name="connsiteX1" fmla="*/ 0 w 4781230"/>
              <a:gd name="connsiteY1" fmla="*/ 0 h 6870282"/>
              <a:gd name="connsiteX2" fmla="*/ 4779934 w 4781230"/>
              <a:gd name="connsiteY2" fmla="*/ 0 h 6870282"/>
              <a:gd name="connsiteX3" fmla="*/ 4781230 w 4781230"/>
              <a:gd name="connsiteY3" fmla="*/ 6868922 h 6870282"/>
              <a:gd name="connsiteX4" fmla="*/ 2490402 w 4781230"/>
              <a:gd name="connsiteY4" fmla="*/ 6870282 h 6870282"/>
              <a:gd name="connsiteX0" fmla="*/ 2490402 w 4781230"/>
              <a:gd name="connsiteY0" fmla="*/ 6870282 h 6870282"/>
              <a:gd name="connsiteX1" fmla="*/ 0 w 4781230"/>
              <a:gd name="connsiteY1" fmla="*/ 0 h 6870282"/>
              <a:gd name="connsiteX2" fmla="*/ 4779934 w 4781230"/>
              <a:gd name="connsiteY2" fmla="*/ 0 h 6870282"/>
              <a:gd name="connsiteX3" fmla="*/ 4781230 w 4781230"/>
              <a:gd name="connsiteY3" fmla="*/ 6868922 h 6870282"/>
              <a:gd name="connsiteX4" fmla="*/ 2490402 w 4781230"/>
              <a:gd name="connsiteY4" fmla="*/ 6870282 h 6870282"/>
              <a:gd name="connsiteX0" fmla="*/ 2490402 w 4781230"/>
              <a:gd name="connsiteY0" fmla="*/ 6870282 h 6870282"/>
              <a:gd name="connsiteX1" fmla="*/ 0 w 4781230"/>
              <a:gd name="connsiteY1" fmla="*/ 0 h 6870282"/>
              <a:gd name="connsiteX2" fmla="*/ 4779934 w 4781230"/>
              <a:gd name="connsiteY2" fmla="*/ 0 h 6870282"/>
              <a:gd name="connsiteX3" fmla="*/ 4781230 w 4781230"/>
              <a:gd name="connsiteY3" fmla="*/ 6868922 h 6870282"/>
              <a:gd name="connsiteX4" fmla="*/ 2490402 w 4781230"/>
              <a:gd name="connsiteY4" fmla="*/ 6870282 h 6870282"/>
              <a:gd name="connsiteX0" fmla="*/ 2490402 w 4781230"/>
              <a:gd name="connsiteY0" fmla="*/ 6870282 h 6870282"/>
              <a:gd name="connsiteX1" fmla="*/ 0 w 4781230"/>
              <a:gd name="connsiteY1" fmla="*/ 0 h 6870282"/>
              <a:gd name="connsiteX2" fmla="*/ 4779934 w 4781230"/>
              <a:gd name="connsiteY2" fmla="*/ 0 h 6870282"/>
              <a:gd name="connsiteX3" fmla="*/ 4781230 w 4781230"/>
              <a:gd name="connsiteY3" fmla="*/ 6868922 h 6870282"/>
              <a:gd name="connsiteX4" fmla="*/ 2490402 w 4781230"/>
              <a:gd name="connsiteY4" fmla="*/ 6870282 h 6870282"/>
              <a:gd name="connsiteX0" fmla="*/ 2768328 w 5059156"/>
              <a:gd name="connsiteY0" fmla="*/ 6870282 h 6870282"/>
              <a:gd name="connsiteX1" fmla="*/ 0 w 5059156"/>
              <a:gd name="connsiteY1" fmla="*/ 0 h 6870282"/>
              <a:gd name="connsiteX2" fmla="*/ 5057860 w 5059156"/>
              <a:gd name="connsiteY2" fmla="*/ 0 h 6870282"/>
              <a:gd name="connsiteX3" fmla="*/ 5059156 w 5059156"/>
              <a:gd name="connsiteY3" fmla="*/ 6868922 h 6870282"/>
              <a:gd name="connsiteX4" fmla="*/ 2768328 w 5059156"/>
              <a:gd name="connsiteY4" fmla="*/ 6870282 h 6870282"/>
              <a:gd name="connsiteX0" fmla="*/ 2768328 w 5059156"/>
              <a:gd name="connsiteY0" fmla="*/ 6870282 h 6870282"/>
              <a:gd name="connsiteX1" fmla="*/ 0 w 5059156"/>
              <a:gd name="connsiteY1" fmla="*/ 0 h 6870282"/>
              <a:gd name="connsiteX2" fmla="*/ 5057860 w 5059156"/>
              <a:gd name="connsiteY2" fmla="*/ 0 h 6870282"/>
              <a:gd name="connsiteX3" fmla="*/ 5059156 w 5059156"/>
              <a:gd name="connsiteY3" fmla="*/ 6868922 h 6870282"/>
              <a:gd name="connsiteX4" fmla="*/ 2768328 w 5059156"/>
              <a:gd name="connsiteY4" fmla="*/ 6870282 h 6870282"/>
              <a:gd name="connsiteX0" fmla="*/ 2768328 w 5059156"/>
              <a:gd name="connsiteY0" fmla="*/ 6870282 h 6870282"/>
              <a:gd name="connsiteX1" fmla="*/ 0 w 5059156"/>
              <a:gd name="connsiteY1" fmla="*/ 0 h 6870282"/>
              <a:gd name="connsiteX2" fmla="*/ 5057860 w 5059156"/>
              <a:gd name="connsiteY2" fmla="*/ 0 h 6870282"/>
              <a:gd name="connsiteX3" fmla="*/ 5059156 w 5059156"/>
              <a:gd name="connsiteY3" fmla="*/ 6868922 h 6870282"/>
              <a:gd name="connsiteX4" fmla="*/ 2768328 w 5059156"/>
              <a:gd name="connsiteY4" fmla="*/ 6870282 h 6870282"/>
              <a:gd name="connsiteX0" fmla="*/ 2768328 w 5059156"/>
              <a:gd name="connsiteY0" fmla="*/ 6870282 h 6870282"/>
              <a:gd name="connsiteX1" fmla="*/ 0 w 5059156"/>
              <a:gd name="connsiteY1" fmla="*/ 0 h 6870282"/>
              <a:gd name="connsiteX2" fmla="*/ 5057860 w 5059156"/>
              <a:gd name="connsiteY2" fmla="*/ 0 h 6870282"/>
              <a:gd name="connsiteX3" fmla="*/ 5059156 w 5059156"/>
              <a:gd name="connsiteY3" fmla="*/ 6868922 h 6870282"/>
              <a:gd name="connsiteX4" fmla="*/ 2768328 w 5059156"/>
              <a:gd name="connsiteY4" fmla="*/ 6870282 h 6870282"/>
              <a:gd name="connsiteX0" fmla="*/ 2768328 w 5059156"/>
              <a:gd name="connsiteY0" fmla="*/ 6870282 h 6870282"/>
              <a:gd name="connsiteX1" fmla="*/ 0 w 5059156"/>
              <a:gd name="connsiteY1" fmla="*/ 0 h 6870282"/>
              <a:gd name="connsiteX2" fmla="*/ 5057860 w 5059156"/>
              <a:gd name="connsiteY2" fmla="*/ 0 h 6870282"/>
              <a:gd name="connsiteX3" fmla="*/ 5059156 w 5059156"/>
              <a:gd name="connsiteY3" fmla="*/ 6868922 h 6870282"/>
              <a:gd name="connsiteX4" fmla="*/ 2768328 w 5059156"/>
              <a:gd name="connsiteY4" fmla="*/ 6870282 h 6870282"/>
              <a:gd name="connsiteX0" fmla="*/ 2768328 w 5059156"/>
              <a:gd name="connsiteY0" fmla="*/ 6870282 h 6870282"/>
              <a:gd name="connsiteX1" fmla="*/ 0 w 5059156"/>
              <a:gd name="connsiteY1" fmla="*/ 0 h 6870282"/>
              <a:gd name="connsiteX2" fmla="*/ 5057860 w 5059156"/>
              <a:gd name="connsiteY2" fmla="*/ 0 h 6870282"/>
              <a:gd name="connsiteX3" fmla="*/ 5059156 w 5059156"/>
              <a:gd name="connsiteY3" fmla="*/ 6868922 h 6870282"/>
              <a:gd name="connsiteX4" fmla="*/ 2768328 w 5059156"/>
              <a:gd name="connsiteY4" fmla="*/ 6870282 h 6870282"/>
              <a:gd name="connsiteX0" fmla="*/ 2639060 w 4929888"/>
              <a:gd name="connsiteY0" fmla="*/ 6870282 h 6870282"/>
              <a:gd name="connsiteX1" fmla="*/ 0 w 4929888"/>
              <a:gd name="connsiteY1" fmla="*/ 0 h 6870282"/>
              <a:gd name="connsiteX2" fmla="*/ 4928592 w 4929888"/>
              <a:gd name="connsiteY2" fmla="*/ 0 h 6870282"/>
              <a:gd name="connsiteX3" fmla="*/ 4929888 w 4929888"/>
              <a:gd name="connsiteY3" fmla="*/ 6868922 h 6870282"/>
              <a:gd name="connsiteX4" fmla="*/ 2639060 w 4929888"/>
              <a:gd name="connsiteY4" fmla="*/ 6870282 h 6870282"/>
              <a:gd name="connsiteX0" fmla="*/ 874557 w 4929888"/>
              <a:gd name="connsiteY0" fmla="*/ 6855292 h 6868922"/>
              <a:gd name="connsiteX1" fmla="*/ 0 w 4929888"/>
              <a:gd name="connsiteY1" fmla="*/ 0 h 6868922"/>
              <a:gd name="connsiteX2" fmla="*/ 4928592 w 4929888"/>
              <a:gd name="connsiteY2" fmla="*/ 0 h 6868922"/>
              <a:gd name="connsiteX3" fmla="*/ 4929888 w 4929888"/>
              <a:gd name="connsiteY3" fmla="*/ 6868922 h 6868922"/>
              <a:gd name="connsiteX4" fmla="*/ 874557 w 4929888"/>
              <a:gd name="connsiteY4" fmla="*/ 6855292 h 6868922"/>
              <a:gd name="connsiteX0" fmla="*/ 75460 w 4130791"/>
              <a:gd name="connsiteY0" fmla="*/ 6855292 h 6868922"/>
              <a:gd name="connsiteX1" fmla="*/ 467726 w 4130791"/>
              <a:gd name="connsiteY1" fmla="*/ 0 h 6868922"/>
              <a:gd name="connsiteX2" fmla="*/ 4129495 w 4130791"/>
              <a:gd name="connsiteY2" fmla="*/ 0 h 6868922"/>
              <a:gd name="connsiteX3" fmla="*/ 4130791 w 4130791"/>
              <a:gd name="connsiteY3" fmla="*/ 6868922 h 6868922"/>
              <a:gd name="connsiteX4" fmla="*/ 75460 w 4130791"/>
              <a:gd name="connsiteY4" fmla="*/ 6855292 h 6868922"/>
              <a:gd name="connsiteX0" fmla="*/ 72162 w 4127493"/>
              <a:gd name="connsiteY0" fmla="*/ 6855292 h 6868922"/>
              <a:gd name="connsiteX1" fmla="*/ 464428 w 4127493"/>
              <a:gd name="connsiteY1" fmla="*/ 0 h 6868922"/>
              <a:gd name="connsiteX2" fmla="*/ 4126197 w 4127493"/>
              <a:gd name="connsiteY2" fmla="*/ 0 h 6868922"/>
              <a:gd name="connsiteX3" fmla="*/ 4127493 w 4127493"/>
              <a:gd name="connsiteY3" fmla="*/ 6868922 h 6868922"/>
              <a:gd name="connsiteX4" fmla="*/ 72162 w 4127493"/>
              <a:gd name="connsiteY4" fmla="*/ 6855292 h 6868922"/>
              <a:gd name="connsiteX0" fmla="*/ 56291 w 4467108"/>
              <a:gd name="connsiteY0" fmla="*/ 6870282 h 6870282"/>
              <a:gd name="connsiteX1" fmla="*/ 804043 w 4467108"/>
              <a:gd name="connsiteY1" fmla="*/ 0 h 6870282"/>
              <a:gd name="connsiteX2" fmla="*/ 4465812 w 4467108"/>
              <a:gd name="connsiteY2" fmla="*/ 0 h 6870282"/>
              <a:gd name="connsiteX3" fmla="*/ 4467108 w 4467108"/>
              <a:gd name="connsiteY3" fmla="*/ 6868922 h 6870282"/>
              <a:gd name="connsiteX4" fmla="*/ 56291 w 4467108"/>
              <a:gd name="connsiteY4" fmla="*/ 6870282 h 6870282"/>
              <a:gd name="connsiteX0" fmla="*/ 109455 w 4520272"/>
              <a:gd name="connsiteY0" fmla="*/ 6870282 h 6870282"/>
              <a:gd name="connsiteX1" fmla="*/ 857207 w 4520272"/>
              <a:gd name="connsiteY1" fmla="*/ 0 h 6870282"/>
              <a:gd name="connsiteX2" fmla="*/ 4518976 w 4520272"/>
              <a:gd name="connsiteY2" fmla="*/ 0 h 6870282"/>
              <a:gd name="connsiteX3" fmla="*/ 4520272 w 4520272"/>
              <a:gd name="connsiteY3" fmla="*/ 6868922 h 6870282"/>
              <a:gd name="connsiteX4" fmla="*/ 109455 w 4520272"/>
              <a:gd name="connsiteY4" fmla="*/ 6870282 h 6870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0272" h="6870282">
                <a:moveTo>
                  <a:pt x="109455" y="6870282"/>
                </a:moveTo>
                <a:cubicBezTo>
                  <a:pt x="-421507" y="3917991"/>
                  <a:pt x="1168415" y="2052881"/>
                  <a:pt x="857207" y="0"/>
                </a:cubicBezTo>
                <a:lnTo>
                  <a:pt x="4518976" y="0"/>
                </a:lnTo>
                <a:lnTo>
                  <a:pt x="4520272" y="6868922"/>
                </a:lnTo>
                <a:lnTo>
                  <a:pt x="109455" y="6870282"/>
                </a:lnTo>
                <a:close/>
              </a:path>
            </a:pathLst>
          </a:custGeom>
        </p:spPr>
        <p:txBody>
          <a:bodyPr/>
          <a:lstStyle/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68796" y="189391"/>
            <a:ext cx="9286614" cy="586405"/>
          </a:xfrm>
          <a:prstGeom prst="rect">
            <a:avLst/>
          </a:prstGeom>
        </p:spPr>
        <p:txBody>
          <a:bodyPr anchor="ctr"/>
          <a:lstStyle>
            <a:lvl1pPr>
              <a:defRPr sz="1999"/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499361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045022" y="2812872"/>
            <a:ext cx="8370247" cy="1007533"/>
            <a:chOff x="1999816" y="2812872"/>
            <a:chExt cx="8370247" cy="100753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5896" y="2812872"/>
              <a:ext cx="2434167" cy="100753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999816" y="3281127"/>
              <a:ext cx="51395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ru-RU" sz="2000" dirty="0">
                  <a:solidFill>
                    <a:srgbClr val="4F4A4A"/>
                  </a:solidFill>
                </a:rPr>
                <a:t>СОЗДАЁМ ТЕХНОЛОГИИ. МЕНЯЕМ ЖИЗНЬ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7426049" y="3112355"/>
              <a:ext cx="23461" cy="70687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 rot="5400000">
            <a:off x="-29892" y="2465205"/>
            <a:ext cx="435621" cy="375839"/>
          </a:xfrm>
          <a:prstGeom prst="rect">
            <a:avLst/>
          </a:prstGeom>
          <a:solidFill>
            <a:srgbClr val="94C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 rot="5400000">
            <a:off x="145355" y="2807210"/>
            <a:ext cx="435621" cy="726332"/>
          </a:xfrm>
          <a:prstGeom prst="rect">
            <a:avLst/>
          </a:prstGeom>
          <a:solidFill>
            <a:srgbClr val="DE36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 rot="5400000">
            <a:off x="4585" y="3465231"/>
            <a:ext cx="435621" cy="444792"/>
          </a:xfrm>
          <a:prstGeom prst="rect">
            <a:avLst/>
          </a:prstGeom>
          <a:solidFill>
            <a:srgbClr val="F4CE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 rot="5400000">
            <a:off x="-87777" y="4074843"/>
            <a:ext cx="435621" cy="260069"/>
          </a:xfrm>
          <a:prstGeom prst="rect">
            <a:avLst/>
          </a:prstGeom>
          <a:solidFill>
            <a:srgbClr val="1FC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463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337116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 rot="5400000">
            <a:off x="-29892" y="2465205"/>
            <a:ext cx="435621" cy="375839"/>
          </a:xfrm>
          <a:prstGeom prst="rect">
            <a:avLst/>
          </a:prstGeom>
          <a:solidFill>
            <a:srgbClr val="94C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 rot="5400000">
            <a:off x="145355" y="2807210"/>
            <a:ext cx="435621" cy="726332"/>
          </a:xfrm>
          <a:prstGeom prst="rect">
            <a:avLst/>
          </a:prstGeom>
          <a:solidFill>
            <a:srgbClr val="DE36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 rot="5400000">
            <a:off x="4585" y="3465231"/>
            <a:ext cx="435621" cy="444792"/>
          </a:xfrm>
          <a:prstGeom prst="rect">
            <a:avLst/>
          </a:prstGeom>
          <a:solidFill>
            <a:srgbClr val="F4CE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5400000">
            <a:off x="-87777" y="4074843"/>
            <a:ext cx="435621" cy="260069"/>
          </a:xfrm>
          <a:prstGeom prst="rect">
            <a:avLst/>
          </a:prstGeom>
          <a:solidFill>
            <a:srgbClr val="1FC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288974" y="2766219"/>
            <a:ext cx="10064826" cy="1325563"/>
          </a:xfrm>
          <a:prstGeom prst="rect">
            <a:avLst/>
          </a:prstGeom>
        </p:spPr>
        <p:txBody>
          <a:bodyPr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288974" y="5905041"/>
            <a:ext cx="10064826" cy="517085"/>
          </a:xfrm>
        </p:spPr>
        <p:txBody>
          <a:bodyPr>
            <a:normAutofit/>
          </a:bodyPr>
          <a:lstStyle>
            <a:lvl1pPr marL="163268" indent="0">
              <a:buNone/>
              <a:defRPr sz="16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2203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05507"/>
            <a:ext cx="10515600" cy="1046986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grpSp>
        <p:nvGrpSpPr>
          <p:cNvPr id="4" name="Группа 26"/>
          <p:cNvGrpSpPr/>
          <p:nvPr/>
        </p:nvGrpSpPr>
        <p:grpSpPr>
          <a:xfrm>
            <a:off x="10507541" y="242422"/>
            <a:ext cx="1249112" cy="513189"/>
            <a:chOff x="4805363" y="2930526"/>
            <a:chExt cx="2430463" cy="998537"/>
          </a:xfrm>
          <a:solidFill>
            <a:srgbClr val="1E8AC2"/>
          </a:solidFill>
        </p:grpSpPr>
        <p:sp>
          <p:nvSpPr>
            <p:cNvPr id="5" name="Freeform 6"/>
            <p:cNvSpPr>
              <a:spLocks noEditPoints="1"/>
            </p:cNvSpPr>
            <p:nvPr/>
          </p:nvSpPr>
          <p:spPr bwMode="auto">
            <a:xfrm>
              <a:off x="4805363" y="3276601"/>
              <a:ext cx="344488" cy="385763"/>
            </a:xfrm>
            <a:custGeom>
              <a:avLst/>
              <a:gdLst>
                <a:gd name="T0" fmla="*/ 115 w 653"/>
                <a:gd name="T1" fmla="*/ 410 h 729"/>
                <a:gd name="T2" fmla="*/ 115 w 653"/>
                <a:gd name="T3" fmla="*/ 611 h 729"/>
                <a:gd name="T4" fmla="*/ 480 w 653"/>
                <a:gd name="T5" fmla="*/ 611 h 729"/>
                <a:gd name="T6" fmla="*/ 498 w 653"/>
                <a:gd name="T7" fmla="*/ 608 h 729"/>
                <a:gd name="T8" fmla="*/ 514 w 653"/>
                <a:gd name="T9" fmla="*/ 601 h 729"/>
                <a:gd name="T10" fmla="*/ 526 w 653"/>
                <a:gd name="T11" fmla="*/ 588 h 729"/>
                <a:gd name="T12" fmla="*/ 535 w 653"/>
                <a:gd name="T13" fmla="*/ 572 h 729"/>
                <a:gd name="T14" fmla="*/ 538 w 653"/>
                <a:gd name="T15" fmla="*/ 554 h 729"/>
                <a:gd name="T16" fmla="*/ 538 w 653"/>
                <a:gd name="T17" fmla="*/ 469 h 729"/>
                <a:gd name="T18" fmla="*/ 535 w 653"/>
                <a:gd name="T19" fmla="*/ 449 h 729"/>
                <a:gd name="T20" fmla="*/ 526 w 653"/>
                <a:gd name="T21" fmla="*/ 433 h 729"/>
                <a:gd name="T22" fmla="*/ 514 w 653"/>
                <a:gd name="T23" fmla="*/ 421 h 729"/>
                <a:gd name="T24" fmla="*/ 498 w 653"/>
                <a:gd name="T25" fmla="*/ 413 h 729"/>
                <a:gd name="T26" fmla="*/ 480 w 653"/>
                <a:gd name="T27" fmla="*/ 410 h 729"/>
                <a:gd name="T28" fmla="*/ 115 w 653"/>
                <a:gd name="T29" fmla="*/ 410 h 729"/>
                <a:gd name="T30" fmla="*/ 0 w 653"/>
                <a:gd name="T31" fmla="*/ 0 h 729"/>
                <a:gd name="T32" fmla="*/ 609 w 653"/>
                <a:gd name="T33" fmla="*/ 0 h 729"/>
                <a:gd name="T34" fmla="*/ 609 w 653"/>
                <a:gd name="T35" fmla="*/ 118 h 729"/>
                <a:gd name="T36" fmla="*/ 115 w 653"/>
                <a:gd name="T37" fmla="*/ 118 h 729"/>
                <a:gd name="T38" fmla="*/ 115 w 653"/>
                <a:gd name="T39" fmla="*/ 293 h 729"/>
                <a:gd name="T40" fmla="*/ 480 w 653"/>
                <a:gd name="T41" fmla="*/ 293 h 729"/>
                <a:gd name="T42" fmla="*/ 514 w 653"/>
                <a:gd name="T43" fmla="*/ 296 h 729"/>
                <a:gd name="T44" fmla="*/ 547 w 653"/>
                <a:gd name="T45" fmla="*/ 307 h 729"/>
                <a:gd name="T46" fmla="*/ 576 w 653"/>
                <a:gd name="T47" fmla="*/ 323 h 729"/>
                <a:gd name="T48" fmla="*/ 603 w 653"/>
                <a:gd name="T49" fmla="*/ 345 h 729"/>
                <a:gd name="T50" fmla="*/ 624 w 653"/>
                <a:gd name="T51" fmla="*/ 370 h 729"/>
                <a:gd name="T52" fmla="*/ 640 w 653"/>
                <a:gd name="T53" fmla="*/ 399 h 729"/>
                <a:gd name="T54" fmla="*/ 650 w 653"/>
                <a:gd name="T55" fmla="*/ 433 h 729"/>
                <a:gd name="T56" fmla="*/ 653 w 653"/>
                <a:gd name="T57" fmla="*/ 469 h 729"/>
                <a:gd name="T58" fmla="*/ 653 w 653"/>
                <a:gd name="T59" fmla="*/ 488 h 729"/>
                <a:gd name="T60" fmla="*/ 653 w 653"/>
                <a:gd name="T61" fmla="*/ 511 h 729"/>
                <a:gd name="T62" fmla="*/ 653 w 653"/>
                <a:gd name="T63" fmla="*/ 554 h 729"/>
                <a:gd name="T64" fmla="*/ 650 w 653"/>
                <a:gd name="T65" fmla="*/ 589 h 729"/>
                <a:gd name="T66" fmla="*/ 640 w 653"/>
                <a:gd name="T67" fmla="*/ 622 h 729"/>
                <a:gd name="T68" fmla="*/ 624 w 653"/>
                <a:gd name="T69" fmla="*/ 651 h 729"/>
                <a:gd name="T70" fmla="*/ 603 w 653"/>
                <a:gd name="T71" fmla="*/ 678 h 729"/>
                <a:gd name="T72" fmla="*/ 576 w 653"/>
                <a:gd name="T73" fmla="*/ 698 h 729"/>
                <a:gd name="T74" fmla="*/ 547 w 653"/>
                <a:gd name="T75" fmla="*/ 714 h 729"/>
                <a:gd name="T76" fmla="*/ 514 w 653"/>
                <a:gd name="T77" fmla="*/ 725 h 729"/>
                <a:gd name="T78" fmla="*/ 480 w 653"/>
                <a:gd name="T79" fmla="*/ 729 h 729"/>
                <a:gd name="T80" fmla="*/ 0 w 653"/>
                <a:gd name="T81" fmla="*/ 729 h 729"/>
                <a:gd name="T82" fmla="*/ 0 w 653"/>
                <a:gd name="T83" fmla="*/ 364 h 729"/>
                <a:gd name="T84" fmla="*/ 0 w 653"/>
                <a:gd name="T85" fmla="*/ 180 h 729"/>
                <a:gd name="T86" fmla="*/ 0 w 653"/>
                <a:gd name="T87" fmla="*/ 0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53" h="729">
                  <a:moveTo>
                    <a:pt x="115" y="410"/>
                  </a:moveTo>
                  <a:lnTo>
                    <a:pt x="115" y="611"/>
                  </a:lnTo>
                  <a:lnTo>
                    <a:pt x="480" y="611"/>
                  </a:lnTo>
                  <a:lnTo>
                    <a:pt x="498" y="608"/>
                  </a:lnTo>
                  <a:lnTo>
                    <a:pt x="514" y="601"/>
                  </a:lnTo>
                  <a:lnTo>
                    <a:pt x="526" y="588"/>
                  </a:lnTo>
                  <a:lnTo>
                    <a:pt x="535" y="572"/>
                  </a:lnTo>
                  <a:lnTo>
                    <a:pt x="538" y="554"/>
                  </a:lnTo>
                  <a:lnTo>
                    <a:pt x="538" y="469"/>
                  </a:lnTo>
                  <a:lnTo>
                    <a:pt x="535" y="449"/>
                  </a:lnTo>
                  <a:lnTo>
                    <a:pt x="526" y="433"/>
                  </a:lnTo>
                  <a:lnTo>
                    <a:pt x="514" y="421"/>
                  </a:lnTo>
                  <a:lnTo>
                    <a:pt x="498" y="413"/>
                  </a:lnTo>
                  <a:lnTo>
                    <a:pt x="480" y="410"/>
                  </a:lnTo>
                  <a:lnTo>
                    <a:pt x="115" y="410"/>
                  </a:lnTo>
                  <a:close/>
                  <a:moveTo>
                    <a:pt x="0" y="0"/>
                  </a:moveTo>
                  <a:lnTo>
                    <a:pt x="609" y="0"/>
                  </a:lnTo>
                  <a:lnTo>
                    <a:pt x="609" y="118"/>
                  </a:lnTo>
                  <a:lnTo>
                    <a:pt x="115" y="118"/>
                  </a:lnTo>
                  <a:lnTo>
                    <a:pt x="115" y="293"/>
                  </a:lnTo>
                  <a:lnTo>
                    <a:pt x="480" y="293"/>
                  </a:lnTo>
                  <a:lnTo>
                    <a:pt x="514" y="296"/>
                  </a:lnTo>
                  <a:lnTo>
                    <a:pt x="547" y="307"/>
                  </a:lnTo>
                  <a:lnTo>
                    <a:pt x="576" y="323"/>
                  </a:lnTo>
                  <a:lnTo>
                    <a:pt x="603" y="345"/>
                  </a:lnTo>
                  <a:lnTo>
                    <a:pt x="624" y="370"/>
                  </a:lnTo>
                  <a:lnTo>
                    <a:pt x="640" y="399"/>
                  </a:lnTo>
                  <a:lnTo>
                    <a:pt x="650" y="433"/>
                  </a:lnTo>
                  <a:lnTo>
                    <a:pt x="653" y="469"/>
                  </a:lnTo>
                  <a:lnTo>
                    <a:pt x="653" y="488"/>
                  </a:lnTo>
                  <a:lnTo>
                    <a:pt x="653" y="511"/>
                  </a:lnTo>
                  <a:lnTo>
                    <a:pt x="653" y="554"/>
                  </a:lnTo>
                  <a:lnTo>
                    <a:pt x="650" y="589"/>
                  </a:lnTo>
                  <a:lnTo>
                    <a:pt x="640" y="622"/>
                  </a:lnTo>
                  <a:lnTo>
                    <a:pt x="624" y="651"/>
                  </a:lnTo>
                  <a:lnTo>
                    <a:pt x="603" y="678"/>
                  </a:lnTo>
                  <a:lnTo>
                    <a:pt x="576" y="698"/>
                  </a:lnTo>
                  <a:lnTo>
                    <a:pt x="547" y="714"/>
                  </a:lnTo>
                  <a:lnTo>
                    <a:pt x="514" y="725"/>
                  </a:lnTo>
                  <a:lnTo>
                    <a:pt x="480" y="729"/>
                  </a:lnTo>
                  <a:lnTo>
                    <a:pt x="0" y="729"/>
                  </a:lnTo>
                  <a:lnTo>
                    <a:pt x="0" y="364"/>
                  </a:lnTo>
                  <a:lnTo>
                    <a:pt x="0" y="18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Freeform 7"/>
            <p:cNvSpPr>
              <a:spLocks noEditPoints="1"/>
            </p:cNvSpPr>
            <p:nvPr/>
          </p:nvSpPr>
          <p:spPr bwMode="auto">
            <a:xfrm>
              <a:off x="5665788" y="3276601"/>
              <a:ext cx="346075" cy="385763"/>
            </a:xfrm>
            <a:custGeom>
              <a:avLst/>
              <a:gdLst>
                <a:gd name="T0" fmla="*/ 115 w 654"/>
                <a:gd name="T1" fmla="*/ 118 h 729"/>
                <a:gd name="T2" fmla="*/ 115 w 654"/>
                <a:gd name="T3" fmla="*/ 320 h 729"/>
                <a:gd name="T4" fmla="*/ 481 w 654"/>
                <a:gd name="T5" fmla="*/ 320 h 729"/>
                <a:gd name="T6" fmla="*/ 498 w 654"/>
                <a:gd name="T7" fmla="*/ 317 h 729"/>
                <a:gd name="T8" fmla="*/ 515 w 654"/>
                <a:gd name="T9" fmla="*/ 308 h 729"/>
                <a:gd name="T10" fmla="*/ 526 w 654"/>
                <a:gd name="T11" fmla="*/ 296 h 729"/>
                <a:gd name="T12" fmla="*/ 535 w 654"/>
                <a:gd name="T13" fmla="*/ 280 h 729"/>
                <a:gd name="T14" fmla="*/ 538 w 654"/>
                <a:gd name="T15" fmla="*/ 261 h 729"/>
                <a:gd name="T16" fmla="*/ 538 w 654"/>
                <a:gd name="T17" fmla="*/ 176 h 729"/>
                <a:gd name="T18" fmla="*/ 535 w 654"/>
                <a:gd name="T19" fmla="*/ 158 h 729"/>
                <a:gd name="T20" fmla="*/ 526 w 654"/>
                <a:gd name="T21" fmla="*/ 142 h 729"/>
                <a:gd name="T22" fmla="*/ 515 w 654"/>
                <a:gd name="T23" fmla="*/ 129 h 729"/>
                <a:gd name="T24" fmla="*/ 498 w 654"/>
                <a:gd name="T25" fmla="*/ 121 h 729"/>
                <a:gd name="T26" fmla="*/ 481 w 654"/>
                <a:gd name="T27" fmla="*/ 118 h 729"/>
                <a:gd name="T28" fmla="*/ 115 w 654"/>
                <a:gd name="T29" fmla="*/ 118 h 729"/>
                <a:gd name="T30" fmla="*/ 0 w 654"/>
                <a:gd name="T31" fmla="*/ 0 h 729"/>
                <a:gd name="T32" fmla="*/ 481 w 654"/>
                <a:gd name="T33" fmla="*/ 0 h 729"/>
                <a:gd name="T34" fmla="*/ 515 w 654"/>
                <a:gd name="T35" fmla="*/ 5 h 729"/>
                <a:gd name="T36" fmla="*/ 547 w 654"/>
                <a:gd name="T37" fmla="*/ 15 h 729"/>
                <a:gd name="T38" fmla="*/ 577 w 654"/>
                <a:gd name="T39" fmla="*/ 31 h 729"/>
                <a:gd name="T40" fmla="*/ 603 w 654"/>
                <a:gd name="T41" fmla="*/ 52 h 729"/>
                <a:gd name="T42" fmla="*/ 624 w 654"/>
                <a:gd name="T43" fmla="*/ 79 h 729"/>
                <a:gd name="T44" fmla="*/ 640 w 654"/>
                <a:gd name="T45" fmla="*/ 108 h 729"/>
                <a:gd name="T46" fmla="*/ 651 w 654"/>
                <a:gd name="T47" fmla="*/ 140 h 729"/>
                <a:gd name="T48" fmla="*/ 654 w 654"/>
                <a:gd name="T49" fmla="*/ 176 h 729"/>
                <a:gd name="T50" fmla="*/ 654 w 654"/>
                <a:gd name="T51" fmla="*/ 261 h 729"/>
                <a:gd name="T52" fmla="*/ 651 w 654"/>
                <a:gd name="T53" fmla="*/ 296 h 729"/>
                <a:gd name="T54" fmla="*/ 640 w 654"/>
                <a:gd name="T55" fmla="*/ 330 h 729"/>
                <a:gd name="T56" fmla="*/ 624 w 654"/>
                <a:gd name="T57" fmla="*/ 360 h 729"/>
                <a:gd name="T58" fmla="*/ 603 w 654"/>
                <a:gd name="T59" fmla="*/ 385 h 729"/>
                <a:gd name="T60" fmla="*/ 577 w 654"/>
                <a:gd name="T61" fmla="*/ 407 h 729"/>
                <a:gd name="T62" fmla="*/ 547 w 654"/>
                <a:gd name="T63" fmla="*/ 423 h 729"/>
                <a:gd name="T64" fmla="*/ 515 w 654"/>
                <a:gd name="T65" fmla="*/ 433 h 729"/>
                <a:gd name="T66" fmla="*/ 481 w 654"/>
                <a:gd name="T67" fmla="*/ 436 h 729"/>
                <a:gd name="T68" fmla="*/ 115 w 654"/>
                <a:gd name="T69" fmla="*/ 436 h 729"/>
                <a:gd name="T70" fmla="*/ 115 w 654"/>
                <a:gd name="T71" fmla="*/ 729 h 729"/>
                <a:gd name="T72" fmla="*/ 0 w 654"/>
                <a:gd name="T73" fmla="*/ 729 h 729"/>
                <a:gd name="T74" fmla="*/ 0 w 654"/>
                <a:gd name="T75" fmla="*/ 488 h 729"/>
                <a:gd name="T76" fmla="*/ 0 w 654"/>
                <a:gd name="T77" fmla="*/ 242 h 729"/>
                <a:gd name="T78" fmla="*/ 0 w 654"/>
                <a:gd name="T79" fmla="*/ 0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54" h="729">
                  <a:moveTo>
                    <a:pt x="115" y="118"/>
                  </a:moveTo>
                  <a:lnTo>
                    <a:pt x="115" y="320"/>
                  </a:lnTo>
                  <a:lnTo>
                    <a:pt x="481" y="320"/>
                  </a:lnTo>
                  <a:lnTo>
                    <a:pt x="498" y="317"/>
                  </a:lnTo>
                  <a:lnTo>
                    <a:pt x="515" y="308"/>
                  </a:lnTo>
                  <a:lnTo>
                    <a:pt x="526" y="296"/>
                  </a:lnTo>
                  <a:lnTo>
                    <a:pt x="535" y="280"/>
                  </a:lnTo>
                  <a:lnTo>
                    <a:pt x="538" y="261"/>
                  </a:lnTo>
                  <a:lnTo>
                    <a:pt x="538" y="176"/>
                  </a:lnTo>
                  <a:lnTo>
                    <a:pt x="535" y="158"/>
                  </a:lnTo>
                  <a:lnTo>
                    <a:pt x="526" y="142"/>
                  </a:lnTo>
                  <a:lnTo>
                    <a:pt x="515" y="129"/>
                  </a:lnTo>
                  <a:lnTo>
                    <a:pt x="498" y="121"/>
                  </a:lnTo>
                  <a:lnTo>
                    <a:pt x="481" y="118"/>
                  </a:lnTo>
                  <a:lnTo>
                    <a:pt x="115" y="118"/>
                  </a:lnTo>
                  <a:close/>
                  <a:moveTo>
                    <a:pt x="0" y="0"/>
                  </a:moveTo>
                  <a:lnTo>
                    <a:pt x="481" y="0"/>
                  </a:lnTo>
                  <a:lnTo>
                    <a:pt x="515" y="5"/>
                  </a:lnTo>
                  <a:lnTo>
                    <a:pt x="547" y="15"/>
                  </a:lnTo>
                  <a:lnTo>
                    <a:pt x="577" y="31"/>
                  </a:lnTo>
                  <a:lnTo>
                    <a:pt x="603" y="52"/>
                  </a:lnTo>
                  <a:lnTo>
                    <a:pt x="624" y="79"/>
                  </a:lnTo>
                  <a:lnTo>
                    <a:pt x="640" y="108"/>
                  </a:lnTo>
                  <a:lnTo>
                    <a:pt x="651" y="140"/>
                  </a:lnTo>
                  <a:lnTo>
                    <a:pt x="654" y="176"/>
                  </a:lnTo>
                  <a:lnTo>
                    <a:pt x="654" y="261"/>
                  </a:lnTo>
                  <a:lnTo>
                    <a:pt x="651" y="296"/>
                  </a:lnTo>
                  <a:lnTo>
                    <a:pt x="640" y="330"/>
                  </a:lnTo>
                  <a:lnTo>
                    <a:pt x="624" y="360"/>
                  </a:lnTo>
                  <a:lnTo>
                    <a:pt x="603" y="385"/>
                  </a:lnTo>
                  <a:lnTo>
                    <a:pt x="577" y="407"/>
                  </a:lnTo>
                  <a:lnTo>
                    <a:pt x="547" y="423"/>
                  </a:lnTo>
                  <a:lnTo>
                    <a:pt x="515" y="433"/>
                  </a:lnTo>
                  <a:lnTo>
                    <a:pt x="481" y="436"/>
                  </a:lnTo>
                  <a:lnTo>
                    <a:pt x="115" y="436"/>
                  </a:lnTo>
                  <a:lnTo>
                    <a:pt x="115" y="729"/>
                  </a:lnTo>
                  <a:lnTo>
                    <a:pt x="0" y="729"/>
                  </a:lnTo>
                  <a:lnTo>
                    <a:pt x="0" y="488"/>
                  </a:lnTo>
                  <a:lnTo>
                    <a:pt x="0" y="24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6083301" y="3276601"/>
              <a:ext cx="331788" cy="385763"/>
            </a:xfrm>
            <a:custGeom>
              <a:avLst/>
              <a:gdLst>
                <a:gd name="T0" fmla="*/ 173 w 627"/>
                <a:gd name="T1" fmla="*/ 0 h 729"/>
                <a:gd name="T2" fmla="*/ 627 w 627"/>
                <a:gd name="T3" fmla="*/ 0 h 729"/>
                <a:gd name="T4" fmla="*/ 627 w 627"/>
                <a:gd name="T5" fmla="*/ 118 h 729"/>
                <a:gd name="T6" fmla="*/ 173 w 627"/>
                <a:gd name="T7" fmla="*/ 118 h 729"/>
                <a:gd name="T8" fmla="*/ 155 w 627"/>
                <a:gd name="T9" fmla="*/ 121 h 729"/>
                <a:gd name="T10" fmla="*/ 139 w 627"/>
                <a:gd name="T11" fmla="*/ 129 h 729"/>
                <a:gd name="T12" fmla="*/ 127 w 627"/>
                <a:gd name="T13" fmla="*/ 142 h 729"/>
                <a:gd name="T14" fmla="*/ 118 w 627"/>
                <a:gd name="T15" fmla="*/ 158 h 729"/>
                <a:gd name="T16" fmla="*/ 115 w 627"/>
                <a:gd name="T17" fmla="*/ 176 h 729"/>
                <a:gd name="T18" fmla="*/ 115 w 627"/>
                <a:gd name="T19" fmla="*/ 554 h 729"/>
                <a:gd name="T20" fmla="*/ 118 w 627"/>
                <a:gd name="T21" fmla="*/ 572 h 729"/>
                <a:gd name="T22" fmla="*/ 127 w 627"/>
                <a:gd name="T23" fmla="*/ 588 h 729"/>
                <a:gd name="T24" fmla="*/ 139 w 627"/>
                <a:gd name="T25" fmla="*/ 601 h 729"/>
                <a:gd name="T26" fmla="*/ 155 w 627"/>
                <a:gd name="T27" fmla="*/ 608 h 729"/>
                <a:gd name="T28" fmla="*/ 173 w 627"/>
                <a:gd name="T29" fmla="*/ 611 h 729"/>
                <a:gd name="T30" fmla="*/ 627 w 627"/>
                <a:gd name="T31" fmla="*/ 611 h 729"/>
                <a:gd name="T32" fmla="*/ 627 w 627"/>
                <a:gd name="T33" fmla="*/ 729 h 729"/>
                <a:gd name="T34" fmla="*/ 545 w 627"/>
                <a:gd name="T35" fmla="*/ 729 h 729"/>
                <a:gd name="T36" fmla="*/ 470 w 627"/>
                <a:gd name="T37" fmla="*/ 729 h 729"/>
                <a:gd name="T38" fmla="*/ 400 w 627"/>
                <a:gd name="T39" fmla="*/ 729 h 729"/>
                <a:gd name="T40" fmla="*/ 329 w 627"/>
                <a:gd name="T41" fmla="*/ 729 h 729"/>
                <a:gd name="T42" fmla="*/ 255 w 627"/>
                <a:gd name="T43" fmla="*/ 729 h 729"/>
                <a:gd name="T44" fmla="*/ 173 w 627"/>
                <a:gd name="T45" fmla="*/ 729 h 729"/>
                <a:gd name="T46" fmla="*/ 139 w 627"/>
                <a:gd name="T47" fmla="*/ 725 h 729"/>
                <a:gd name="T48" fmla="*/ 106 w 627"/>
                <a:gd name="T49" fmla="*/ 714 h 729"/>
                <a:gd name="T50" fmla="*/ 76 w 627"/>
                <a:gd name="T51" fmla="*/ 698 h 729"/>
                <a:gd name="T52" fmla="*/ 50 w 627"/>
                <a:gd name="T53" fmla="*/ 678 h 729"/>
                <a:gd name="T54" fmla="*/ 29 w 627"/>
                <a:gd name="T55" fmla="*/ 651 h 729"/>
                <a:gd name="T56" fmla="*/ 13 w 627"/>
                <a:gd name="T57" fmla="*/ 622 h 729"/>
                <a:gd name="T58" fmla="*/ 3 w 627"/>
                <a:gd name="T59" fmla="*/ 589 h 729"/>
                <a:gd name="T60" fmla="*/ 0 w 627"/>
                <a:gd name="T61" fmla="*/ 554 h 729"/>
                <a:gd name="T62" fmla="*/ 0 w 627"/>
                <a:gd name="T63" fmla="*/ 176 h 729"/>
                <a:gd name="T64" fmla="*/ 3 w 627"/>
                <a:gd name="T65" fmla="*/ 140 h 729"/>
                <a:gd name="T66" fmla="*/ 13 w 627"/>
                <a:gd name="T67" fmla="*/ 108 h 729"/>
                <a:gd name="T68" fmla="*/ 29 w 627"/>
                <a:gd name="T69" fmla="*/ 79 h 729"/>
                <a:gd name="T70" fmla="*/ 50 w 627"/>
                <a:gd name="T71" fmla="*/ 52 h 729"/>
                <a:gd name="T72" fmla="*/ 76 w 627"/>
                <a:gd name="T73" fmla="*/ 31 h 729"/>
                <a:gd name="T74" fmla="*/ 106 w 627"/>
                <a:gd name="T75" fmla="*/ 15 h 729"/>
                <a:gd name="T76" fmla="*/ 139 w 627"/>
                <a:gd name="T77" fmla="*/ 5 h 729"/>
                <a:gd name="T78" fmla="*/ 173 w 627"/>
                <a:gd name="T79" fmla="*/ 0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27" h="729">
                  <a:moveTo>
                    <a:pt x="173" y="0"/>
                  </a:moveTo>
                  <a:lnTo>
                    <a:pt x="627" y="0"/>
                  </a:lnTo>
                  <a:lnTo>
                    <a:pt x="627" y="118"/>
                  </a:lnTo>
                  <a:lnTo>
                    <a:pt x="173" y="118"/>
                  </a:lnTo>
                  <a:lnTo>
                    <a:pt x="155" y="121"/>
                  </a:lnTo>
                  <a:lnTo>
                    <a:pt x="139" y="129"/>
                  </a:lnTo>
                  <a:lnTo>
                    <a:pt x="127" y="142"/>
                  </a:lnTo>
                  <a:lnTo>
                    <a:pt x="118" y="158"/>
                  </a:lnTo>
                  <a:lnTo>
                    <a:pt x="115" y="176"/>
                  </a:lnTo>
                  <a:lnTo>
                    <a:pt x="115" y="554"/>
                  </a:lnTo>
                  <a:lnTo>
                    <a:pt x="118" y="572"/>
                  </a:lnTo>
                  <a:lnTo>
                    <a:pt x="127" y="588"/>
                  </a:lnTo>
                  <a:lnTo>
                    <a:pt x="139" y="601"/>
                  </a:lnTo>
                  <a:lnTo>
                    <a:pt x="155" y="608"/>
                  </a:lnTo>
                  <a:lnTo>
                    <a:pt x="173" y="611"/>
                  </a:lnTo>
                  <a:lnTo>
                    <a:pt x="627" y="611"/>
                  </a:lnTo>
                  <a:lnTo>
                    <a:pt x="627" y="729"/>
                  </a:lnTo>
                  <a:lnTo>
                    <a:pt x="545" y="729"/>
                  </a:lnTo>
                  <a:lnTo>
                    <a:pt x="470" y="729"/>
                  </a:lnTo>
                  <a:lnTo>
                    <a:pt x="400" y="729"/>
                  </a:lnTo>
                  <a:lnTo>
                    <a:pt x="329" y="729"/>
                  </a:lnTo>
                  <a:lnTo>
                    <a:pt x="255" y="729"/>
                  </a:lnTo>
                  <a:lnTo>
                    <a:pt x="173" y="729"/>
                  </a:lnTo>
                  <a:lnTo>
                    <a:pt x="139" y="725"/>
                  </a:lnTo>
                  <a:lnTo>
                    <a:pt x="106" y="714"/>
                  </a:lnTo>
                  <a:lnTo>
                    <a:pt x="76" y="698"/>
                  </a:lnTo>
                  <a:lnTo>
                    <a:pt x="50" y="678"/>
                  </a:lnTo>
                  <a:lnTo>
                    <a:pt x="29" y="651"/>
                  </a:lnTo>
                  <a:lnTo>
                    <a:pt x="13" y="622"/>
                  </a:lnTo>
                  <a:lnTo>
                    <a:pt x="3" y="589"/>
                  </a:lnTo>
                  <a:lnTo>
                    <a:pt x="0" y="554"/>
                  </a:lnTo>
                  <a:lnTo>
                    <a:pt x="0" y="176"/>
                  </a:lnTo>
                  <a:lnTo>
                    <a:pt x="3" y="140"/>
                  </a:lnTo>
                  <a:lnTo>
                    <a:pt x="13" y="108"/>
                  </a:lnTo>
                  <a:lnTo>
                    <a:pt x="29" y="79"/>
                  </a:lnTo>
                  <a:lnTo>
                    <a:pt x="50" y="52"/>
                  </a:lnTo>
                  <a:lnTo>
                    <a:pt x="76" y="31"/>
                  </a:lnTo>
                  <a:lnTo>
                    <a:pt x="106" y="15"/>
                  </a:lnTo>
                  <a:lnTo>
                    <a:pt x="139" y="5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Freeform 9"/>
            <p:cNvSpPr>
              <a:spLocks noEditPoints="1"/>
            </p:cNvSpPr>
            <p:nvPr/>
          </p:nvSpPr>
          <p:spPr bwMode="auto">
            <a:xfrm>
              <a:off x="5181601" y="3276601"/>
              <a:ext cx="428625" cy="385763"/>
            </a:xfrm>
            <a:custGeom>
              <a:avLst/>
              <a:gdLst>
                <a:gd name="T0" fmla="*/ 405 w 810"/>
                <a:gd name="T1" fmla="*/ 130 h 729"/>
                <a:gd name="T2" fmla="*/ 272 w 810"/>
                <a:gd name="T3" fmla="*/ 410 h 729"/>
                <a:gd name="T4" fmla="*/ 538 w 810"/>
                <a:gd name="T5" fmla="*/ 410 h 729"/>
                <a:gd name="T6" fmla="*/ 405 w 810"/>
                <a:gd name="T7" fmla="*/ 130 h 729"/>
                <a:gd name="T8" fmla="*/ 340 w 810"/>
                <a:gd name="T9" fmla="*/ 0 h 729"/>
                <a:gd name="T10" fmla="*/ 470 w 810"/>
                <a:gd name="T11" fmla="*/ 0 h 729"/>
                <a:gd name="T12" fmla="*/ 810 w 810"/>
                <a:gd name="T13" fmla="*/ 729 h 729"/>
                <a:gd name="T14" fmla="*/ 681 w 810"/>
                <a:gd name="T15" fmla="*/ 729 h 729"/>
                <a:gd name="T16" fmla="*/ 596 w 810"/>
                <a:gd name="T17" fmla="*/ 526 h 729"/>
                <a:gd name="T18" fmla="*/ 214 w 810"/>
                <a:gd name="T19" fmla="*/ 526 h 729"/>
                <a:gd name="T20" fmla="*/ 128 w 810"/>
                <a:gd name="T21" fmla="*/ 729 h 729"/>
                <a:gd name="T22" fmla="*/ 0 w 810"/>
                <a:gd name="T23" fmla="*/ 729 h 729"/>
                <a:gd name="T24" fmla="*/ 340 w 810"/>
                <a:gd name="T25" fmla="*/ 0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10" h="729">
                  <a:moveTo>
                    <a:pt x="405" y="130"/>
                  </a:moveTo>
                  <a:lnTo>
                    <a:pt x="272" y="410"/>
                  </a:lnTo>
                  <a:lnTo>
                    <a:pt x="538" y="410"/>
                  </a:lnTo>
                  <a:lnTo>
                    <a:pt x="405" y="130"/>
                  </a:lnTo>
                  <a:close/>
                  <a:moveTo>
                    <a:pt x="340" y="0"/>
                  </a:moveTo>
                  <a:lnTo>
                    <a:pt x="470" y="0"/>
                  </a:lnTo>
                  <a:lnTo>
                    <a:pt x="810" y="729"/>
                  </a:lnTo>
                  <a:lnTo>
                    <a:pt x="681" y="729"/>
                  </a:lnTo>
                  <a:lnTo>
                    <a:pt x="596" y="526"/>
                  </a:lnTo>
                  <a:lnTo>
                    <a:pt x="214" y="526"/>
                  </a:lnTo>
                  <a:lnTo>
                    <a:pt x="128" y="729"/>
                  </a:lnTo>
                  <a:lnTo>
                    <a:pt x="0" y="729"/>
                  </a:lnTo>
                  <a:lnTo>
                    <a:pt x="34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Freeform 10"/>
            <p:cNvSpPr>
              <a:spLocks noEditPoints="1"/>
            </p:cNvSpPr>
            <p:nvPr/>
          </p:nvSpPr>
          <p:spPr bwMode="auto">
            <a:xfrm>
              <a:off x="5853113" y="3743326"/>
              <a:ext cx="160338" cy="182563"/>
            </a:xfrm>
            <a:custGeom>
              <a:avLst/>
              <a:gdLst>
                <a:gd name="T0" fmla="*/ 68 w 302"/>
                <a:gd name="T1" fmla="*/ 68 h 345"/>
                <a:gd name="T2" fmla="*/ 68 w 302"/>
                <a:gd name="T3" fmla="*/ 147 h 345"/>
                <a:gd name="T4" fmla="*/ 207 w 302"/>
                <a:gd name="T5" fmla="*/ 147 h 345"/>
                <a:gd name="T6" fmla="*/ 222 w 302"/>
                <a:gd name="T7" fmla="*/ 144 h 345"/>
                <a:gd name="T8" fmla="*/ 231 w 302"/>
                <a:gd name="T9" fmla="*/ 134 h 345"/>
                <a:gd name="T10" fmla="*/ 235 w 302"/>
                <a:gd name="T11" fmla="*/ 121 h 345"/>
                <a:gd name="T12" fmla="*/ 235 w 302"/>
                <a:gd name="T13" fmla="*/ 94 h 345"/>
                <a:gd name="T14" fmla="*/ 231 w 302"/>
                <a:gd name="T15" fmla="*/ 81 h 345"/>
                <a:gd name="T16" fmla="*/ 222 w 302"/>
                <a:gd name="T17" fmla="*/ 71 h 345"/>
                <a:gd name="T18" fmla="*/ 207 w 302"/>
                <a:gd name="T19" fmla="*/ 68 h 345"/>
                <a:gd name="T20" fmla="*/ 68 w 302"/>
                <a:gd name="T21" fmla="*/ 68 h 345"/>
                <a:gd name="T22" fmla="*/ 0 w 302"/>
                <a:gd name="T23" fmla="*/ 0 h 345"/>
                <a:gd name="T24" fmla="*/ 221 w 302"/>
                <a:gd name="T25" fmla="*/ 0 h 345"/>
                <a:gd name="T26" fmla="*/ 247 w 302"/>
                <a:gd name="T27" fmla="*/ 5 h 345"/>
                <a:gd name="T28" fmla="*/ 269 w 302"/>
                <a:gd name="T29" fmla="*/ 16 h 345"/>
                <a:gd name="T30" fmla="*/ 287 w 302"/>
                <a:gd name="T31" fmla="*/ 34 h 345"/>
                <a:gd name="T32" fmla="*/ 299 w 302"/>
                <a:gd name="T33" fmla="*/ 56 h 345"/>
                <a:gd name="T34" fmla="*/ 302 w 302"/>
                <a:gd name="T35" fmla="*/ 81 h 345"/>
                <a:gd name="T36" fmla="*/ 302 w 302"/>
                <a:gd name="T37" fmla="*/ 134 h 345"/>
                <a:gd name="T38" fmla="*/ 299 w 302"/>
                <a:gd name="T39" fmla="*/ 159 h 345"/>
                <a:gd name="T40" fmla="*/ 287 w 302"/>
                <a:gd name="T41" fmla="*/ 181 h 345"/>
                <a:gd name="T42" fmla="*/ 269 w 302"/>
                <a:gd name="T43" fmla="*/ 199 h 345"/>
                <a:gd name="T44" fmla="*/ 247 w 302"/>
                <a:gd name="T45" fmla="*/ 211 h 345"/>
                <a:gd name="T46" fmla="*/ 221 w 302"/>
                <a:gd name="T47" fmla="*/ 215 h 345"/>
                <a:gd name="T48" fmla="*/ 68 w 302"/>
                <a:gd name="T49" fmla="*/ 215 h 345"/>
                <a:gd name="T50" fmla="*/ 68 w 302"/>
                <a:gd name="T51" fmla="*/ 280 h 345"/>
                <a:gd name="T52" fmla="*/ 68 w 302"/>
                <a:gd name="T53" fmla="*/ 345 h 345"/>
                <a:gd name="T54" fmla="*/ 0 w 302"/>
                <a:gd name="T55" fmla="*/ 345 h 345"/>
                <a:gd name="T56" fmla="*/ 0 w 302"/>
                <a:gd name="T57" fmla="*/ 261 h 345"/>
                <a:gd name="T58" fmla="*/ 0 w 302"/>
                <a:gd name="T59" fmla="*/ 172 h 345"/>
                <a:gd name="T60" fmla="*/ 0 w 302"/>
                <a:gd name="T61" fmla="*/ 84 h 345"/>
                <a:gd name="T62" fmla="*/ 0 w 302"/>
                <a:gd name="T63" fmla="*/ 0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02" h="345">
                  <a:moveTo>
                    <a:pt x="68" y="68"/>
                  </a:moveTo>
                  <a:lnTo>
                    <a:pt x="68" y="147"/>
                  </a:lnTo>
                  <a:lnTo>
                    <a:pt x="207" y="147"/>
                  </a:lnTo>
                  <a:lnTo>
                    <a:pt x="222" y="144"/>
                  </a:lnTo>
                  <a:lnTo>
                    <a:pt x="231" y="134"/>
                  </a:lnTo>
                  <a:lnTo>
                    <a:pt x="235" y="121"/>
                  </a:lnTo>
                  <a:lnTo>
                    <a:pt x="235" y="94"/>
                  </a:lnTo>
                  <a:lnTo>
                    <a:pt x="231" y="81"/>
                  </a:lnTo>
                  <a:lnTo>
                    <a:pt x="222" y="71"/>
                  </a:lnTo>
                  <a:lnTo>
                    <a:pt x="207" y="68"/>
                  </a:lnTo>
                  <a:lnTo>
                    <a:pt x="68" y="68"/>
                  </a:lnTo>
                  <a:close/>
                  <a:moveTo>
                    <a:pt x="0" y="0"/>
                  </a:moveTo>
                  <a:lnTo>
                    <a:pt x="221" y="0"/>
                  </a:lnTo>
                  <a:lnTo>
                    <a:pt x="247" y="5"/>
                  </a:lnTo>
                  <a:lnTo>
                    <a:pt x="269" y="16"/>
                  </a:lnTo>
                  <a:lnTo>
                    <a:pt x="287" y="34"/>
                  </a:lnTo>
                  <a:lnTo>
                    <a:pt x="299" y="56"/>
                  </a:lnTo>
                  <a:lnTo>
                    <a:pt x="302" y="81"/>
                  </a:lnTo>
                  <a:lnTo>
                    <a:pt x="302" y="134"/>
                  </a:lnTo>
                  <a:lnTo>
                    <a:pt x="299" y="159"/>
                  </a:lnTo>
                  <a:lnTo>
                    <a:pt x="287" y="181"/>
                  </a:lnTo>
                  <a:lnTo>
                    <a:pt x="269" y="199"/>
                  </a:lnTo>
                  <a:lnTo>
                    <a:pt x="247" y="211"/>
                  </a:lnTo>
                  <a:lnTo>
                    <a:pt x="221" y="215"/>
                  </a:lnTo>
                  <a:lnTo>
                    <a:pt x="68" y="215"/>
                  </a:lnTo>
                  <a:lnTo>
                    <a:pt x="68" y="280"/>
                  </a:lnTo>
                  <a:lnTo>
                    <a:pt x="68" y="345"/>
                  </a:lnTo>
                  <a:lnTo>
                    <a:pt x="0" y="345"/>
                  </a:lnTo>
                  <a:lnTo>
                    <a:pt x="0" y="261"/>
                  </a:lnTo>
                  <a:lnTo>
                    <a:pt x="0" y="172"/>
                  </a:lnTo>
                  <a:lnTo>
                    <a:pt x="0" y="8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5665788" y="3743326"/>
              <a:ext cx="153988" cy="180975"/>
            </a:xfrm>
            <a:custGeom>
              <a:avLst/>
              <a:gdLst>
                <a:gd name="T0" fmla="*/ 0 w 291"/>
                <a:gd name="T1" fmla="*/ 0 h 343"/>
                <a:gd name="T2" fmla="*/ 291 w 291"/>
                <a:gd name="T3" fmla="*/ 0 h 343"/>
                <a:gd name="T4" fmla="*/ 291 w 291"/>
                <a:gd name="T5" fmla="*/ 68 h 343"/>
                <a:gd name="T6" fmla="*/ 68 w 291"/>
                <a:gd name="T7" fmla="*/ 68 h 343"/>
                <a:gd name="T8" fmla="*/ 68 w 291"/>
                <a:gd name="T9" fmla="*/ 343 h 343"/>
                <a:gd name="T10" fmla="*/ 0 w 291"/>
                <a:gd name="T11" fmla="*/ 343 h 343"/>
                <a:gd name="T12" fmla="*/ 0 w 291"/>
                <a:gd name="T13" fmla="*/ 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1" h="343">
                  <a:moveTo>
                    <a:pt x="0" y="0"/>
                  </a:moveTo>
                  <a:lnTo>
                    <a:pt x="291" y="0"/>
                  </a:lnTo>
                  <a:lnTo>
                    <a:pt x="291" y="68"/>
                  </a:lnTo>
                  <a:lnTo>
                    <a:pt x="68" y="68"/>
                  </a:lnTo>
                  <a:lnTo>
                    <a:pt x="68" y="343"/>
                  </a:lnTo>
                  <a:lnTo>
                    <a:pt x="0" y="34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6026151" y="3743326"/>
              <a:ext cx="192088" cy="182563"/>
            </a:xfrm>
            <a:custGeom>
              <a:avLst/>
              <a:gdLst>
                <a:gd name="T0" fmla="*/ 0 w 363"/>
                <a:gd name="T1" fmla="*/ 0 h 343"/>
                <a:gd name="T2" fmla="*/ 75 w 363"/>
                <a:gd name="T3" fmla="*/ 0 h 343"/>
                <a:gd name="T4" fmla="*/ 186 w 363"/>
                <a:gd name="T5" fmla="*/ 182 h 343"/>
                <a:gd name="T6" fmla="*/ 288 w 363"/>
                <a:gd name="T7" fmla="*/ 0 h 343"/>
                <a:gd name="T8" fmla="*/ 363 w 363"/>
                <a:gd name="T9" fmla="*/ 0 h 343"/>
                <a:gd name="T10" fmla="*/ 360 w 363"/>
                <a:gd name="T11" fmla="*/ 4 h 343"/>
                <a:gd name="T12" fmla="*/ 355 w 363"/>
                <a:gd name="T13" fmla="*/ 13 h 343"/>
                <a:gd name="T14" fmla="*/ 346 w 363"/>
                <a:gd name="T15" fmla="*/ 29 h 343"/>
                <a:gd name="T16" fmla="*/ 334 w 363"/>
                <a:gd name="T17" fmla="*/ 50 h 343"/>
                <a:gd name="T18" fmla="*/ 319 w 363"/>
                <a:gd name="T19" fmla="*/ 75 h 343"/>
                <a:gd name="T20" fmla="*/ 303 w 363"/>
                <a:gd name="T21" fmla="*/ 103 h 343"/>
                <a:gd name="T22" fmla="*/ 285 w 363"/>
                <a:gd name="T23" fmla="*/ 132 h 343"/>
                <a:gd name="T24" fmla="*/ 267 w 363"/>
                <a:gd name="T25" fmla="*/ 163 h 343"/>
                <a:gd name="T26" fmla="*/ 250 w 363"/>
                <a:gd name="T27" fmla="*/ 194 h 343"/>
                <a:gd name="T28" fmla="*/ 230 w 363"/>
                <a:gd name="T29" fmla="*/ 225 h 343"/>
                <a:gd name="T30" fmla="*/ 214 w 363"/>
                <a:gd name="T31" fmla="*/ 254 h 343"/>
                <a:gd name="T32" fmla="*/ 198 w 363"/>
                <a:gd name="T33" fmla="*/ 282 h 343"/>
                <a:gd name="T34" fmla="*/ 183 w 363"/>
                <a:gd name="T35" fmla="*/ 306 h 343"/>
                <a:gd name="T36" fmla="*/ 171 w 363"/>
                <a:gd name="T37" fmla="*/ 326 h 343"/>
                <a:gd name="T38" fmla="*/ 162 w 363"/>
                <a:gd name="T39" fmla="*/ 343 h 343"/>
                <a:gd name="T40" fmla="*/ 88 w 363"/>
                <a:gd name="T41" fmla="*/ 343 h 343"/>
                <a:gd name="T42" fmla="*/ 97 w 363"/>
                <a:gd name="T43" fmla="*/ 328 h 343"/>
                <a:gd name="T44" fmla="*/ 108 w 363"/>
                <a:gd name="T45" fmla="*/ 310 h 343"/>
                <a:gd name="T46" fmla="*/ 118 w 363"/>
                <a:gd name="T47" fmla="*/ 291 h 343"/>
                <a:gd name="T48" fmla="*/ 127 w 363"/>
                <a:gd name="T49" fmla="*/ 273 h 343"/>
                <a:gd name="T50" fmla="*/ 136 w 363"/>
                <a:gd name="T51" fmla="*/ 257 h 343"/>
                <a:gd name="T52" fmla="*/ 142 w 363"/>
                <a:gd name="T53" fmla="*/ 247 h 343"/>
                <a:gd name="T54" fmla="*/ 0 w 363"/>
                <a:gd name="T55" fmla="*/ 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63" h="343">
                  <a:moveTo>
                    <a:pt x="0" y="0"/>
                  </a:moveTo>
                  <a:lnTo>
                    <a:pt x="75" y="0"/>
                  </a:lnTo>
                  <a:lnTo>
                    <a:pt x="186" y="182"/>
                  </a:lnTo>
                  <a:lnTo>
                    <a:pt x="288" y="0"/>
                  </a:lnTo>
                  <a:lnTo>
                    <a:pt x="363" y="0"/>
                  </a:lnTo>
                  <a:lnTo>
                    <a:pt x="360" y="4"/>
                  </a:lnTo>
                  <a:lnTo>
                    <a:pt x="355" y="13"/>
                  </a:lnTo>
                  <a:lnTo>
                    <a:pt x="346" y="29"/>
                  </a:lnTo>
                  <a:lnTo>
                    <a:pt x="334" y="50"/>
                  </a:lnTo>
                  <a:lnTo>
                    <a:pt x="319" y="75"/>
                  </a:lnTo>
                  <a:lnTo>
                    <a:pt x="303" y="103"/>
                  </a:lnTo>
                  <a:lnTo>
                    <a:pt x="285" y="132"/>
                  </a:lnTo>
                  <a:lnTo>
                    <a:pt x="267" y="163"/>
                  </a:lnTo>
                  <a:lnTo>
                    <a:pt x="250" y="194"/>
                  </a:lnTo>
                  <a:lnTo>
                    <a:pt x="230" y="225"/>
                  </a:lnTo>
                  <a:lnTo>
                    <a:pt x="214" y="254"/>
                  </a:lnTo>
                  <a:lnTo>
                    <a:pt x="198" y="282"/>
                  </a:lnTo>
                  <a:lnTo>
                    <a:pt x="183" y="306"/>
                  </a:lnTo>
                  <a:lnTo>
                    <a:pt x="171" y="326"/>
                  </a:lnTo>
                  <a:lnTo>
                    <a:pt x="162" y="343"/>
                  </a:lnTo>
                  <a:lnTo>
                    <a:pt x="88" y="343"/>
                  </a:lnTo>
                  <a:lnTo>
                    <a:pt x="97" y="328"/>
                  </a:lnTo>
                  <a:lnTo>
                    <a:pt x="108" y="310"/>
                  </a:lnTo>
                  <a:lnTo>
                    <a:pt x="118" y="291"/>
                  </a:lnTo>
                  <a:lnTo>
                    <a:pt x="127" y="273"/>
                  </a:lnTo>
                  <a:lnTo>
                    <a:pt x="136" y="257"/>
                  </a:lnTo>
                  <a:lnTo>
                    <a:pt x="142" y="24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6235701" y="3743326"/>
              <a:ext cx="179388" cy="180975"/>
            </a:xfrm>
            <a:custGeom>
              <a:avLst/>
              <a:gdLst>
                <a:gd name="T0" fmla="*/ 0 w 338"/>
                <a:gd name="T1" fmla="*/ 0 h 341"/>
                <a:gd name="T2" fmla="*/ 338 w 338"/>
                <a:gd name="T3" fmla="*/ 0 h 341"/>
                <a:gd name="T4" fmla="*/ 338 w 338"/>
                <a:gd name="T5" fmla="*/ 341 h 341"/>
                <a:gd name="T6" fmla="*/ 270 w 338"/>
                <a:gd name="T7" fmla="*/ 341 h 341"/>
                <a:gd name="T8" fmla="*/ 270 w 338"/>
                <a:gd name="T9" fmla="*/ 287 h 341"/>
                <a:gd name="T10" fmla="*/ 270 w 338"/>
                <a:gd name="T11" fmla="*/ 66 h 341"/>
                <a:gd name="T12" fmla="*/ 67 w 338"/>
                <a:gd name="T13" fmla="*/ 66 h 341"/>
                <a:gd name="T14" fmla="*/ 67 w 338"/>
                <a:gd name="T15" fmla="*/ 341 h 341"/>
                <a:gd name="T16" fmla="*/ 0 w 338"/>
                <a:gd name="T17" fmla="*/ 341 h 341"/>
                <a:gd name="T18" fmla="*/ 0 w 338"/>
                <a:gd name="T19" fmla="*/ 0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8" h="341">
                  <a:moveTo>
                    <a:pt x="0" y="0"/>
                  </a:moveTo>
                  <a:lnTo>
                    <a:pt x="338" y="0"/>
                  </a:lnTo>
                  <a:lnTo>
                    <a:pt x="338" y="341"/>
                  </a:lnTo>
                  <a:lnTo>
                    <a:pt x="270" y="341"/>
                  </a:lnTo>
                  <a:lnTo>
                    <a:pt x="270" y="287"/>
                  </a:lnTo>
                  <a:lnTo>
                    <a:pt x="270" y="66"/>
                  </a:lnTo>
                  <a:lnTo>
                    <a:pt x="67" y="66"/>
                  </a:lnTo>
                  <a:lnTo>
                    <a:pt x="67" y="341"/>
                  </a:lnTo>
                  <a:lnTo>
                    <a:pt x="0" y="3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16"/>
            <p:cNvSpPr>
              <a:spLocks/>
            </p:cNvSpPr>
            <p:nvPr/>
          </p:nvSpPr>
          <p:spPr bwMode="auto">
            <a:xfrm>
              <a:off x="6638926" y="3729038"/>
              <a:ext cx="258763" cy="200025"/>
            </a:xfrm>
            <a:custGeom>
              <a:avLst/>
              <a:gdLst>
                <a:gd name="T0" fmla="*/ 5 w 491"/>
                <a:gd name="T1" fmla="*/ 0 h 378"/>
                <a:gd name="T2" fmla="*/ 9 w 491"/>
                <a:gd name="T3" fmla="*/ 0 h 378"/>
                <a:gd name="T4" fmla="*/ 14 w 491"/>
                <a:gd name="T5" fmla="*/ 1 h 378"/>
                <a:gd name="T6" fmla="*/ 487 w 491"/>
                <a:gd name="T7" fmla="*/ 346 h 378"/>
                <a:gd name="T8" fmla="*/ 490 w 491"/>
                <a:gd name="T9" fmla="*/ 349 h 378"/>
                <a:gd name="T10" fmla="*/ 491 w 491"/>
                <a:gd name="T11" fmla="*/ 352 h 378"/>
                <a:gd name="T12" fmla="*/ 491 w 491"/>
                <a:gd name="T13" fmla="*/ 356 h 378"/>
                <a:gd name="T14" fmla="*/ 490 w 491"/>
                <a:gd name="T15" fmla="*/ 359 h 378"/>
                <a:gd name="T16" fmla="*/ 485 w 491"/>
                <a:gd name="T17" fmla="*/ 362 h 378"/>
                <a:gd name="T18" fmla="*/ 456 w 491"/>
                <a:gd name="T19" fmla="*/ 375 h 378"/>
                <a:gd name="T20" fmla="*/ 447 w 491"/>
                <a:gd name="T21" fmla="*/ 378 h 378"/>
                <a:gd name="T22" fmla="*/ 437 w 491"/>
                <a:gd name="T23" fmla="*/ 378 h 378"/>
                <a:gd name="T24" fmla="*/ 428 w 491"/>
                <a:gd name="T25" fmla="*/ 375 h 378"/>
                <a:gd name="T26" fmla="*/ 14 w 491"/>
                <a:gd name="T27" fmla="*/ 168 h 378"/>
                <a:gd name="T28" fmla="*/ 6 w 491"/>
                <a:gd name="T29" fmla="*/ 162 h 378"/>
                <a:gd name="T30" fmla="*/ 2 w 491"/>
                <a:gd name="T31" fmla="*/ 153 h 378"/>
                <a:gd name="T32" fmla="*/ 0 w 491"/>
                <a:gd name="T33" fmla="*/ 144 h 378"/>
                <a:gd name="T34" fmla="*/ 0 w 491"/>
                <a:gd name="T35" fmla="*/ 9 h 378"/>
                <a:gd name="T36" fmla="*/ 0 w 491"/>
                <a:gd name="T37" fmla="*/ 4 h 378"/>
                <a:gd name="T38" fmla="*/ 2 w 491"/>
                <a:gd name="T39" fmla="*/ 0 h 378"/>
                <a:gd name="T40" fmla="*/ 5 w 491"/>
                <a:gd name="T41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91" h="378">
                  <a:moveTo>
                    <a:pt x="5" y="0"/>
                  </a:moveTo>
                  <a:lnTo>
                    <a:pt x="9" y="0"/>
                  </a:lnTo>
                  <a:lnTo>
                    <a:pt x="14" y="1"/>
                  </a:lnTo>
                  <a:lnTo>
                    <a:pt x="487" y="346"/>
                  </a:lnTo>
                  <a:lnTo>
                    <a:pt x="490" y="349"/>
                  </a:lnTo>
                  <a:lnTo>
                    <a:pt x="491" y="352"/>
                  </a:lnTo>
                  <a:lnTo>
                    <a:pt x="491" y="356"/>
                  </a:lnTo>
                  <a:lnTo>
                    <a:pt x="490" y="359"/>
                  </a:lnTo>
                  <a:lnTo>
                    <a:pt x="485" y="362"/>
                  </a:lnTo>
                  <a:lnTo>
                    <a:pt x="456" y="375"/>
                  </a:lnTo>
                  <a:lnTo>
                    <a:pt x="447" y="378"/>
                  </a:lnTo>
                  <a:lnTo>
                    <a:pt x="437" y="378"/>
                  </a:lnTo>
                  <a:lnTo>
                    <a:pt x="428" y="375"/>
                  </a:lnTo>
                  <a:lnTo>
                    <a:pt x="14" y="168"/>
                  </a:lnTo>
                  <a:lnTo>
                    <a:pt x="6" y="162"/>
                  </a:lnTo>
                  <a:lnTo>
                    <a:pt x="2" y="153"/>
                  </a:lnTo>
                  <a:lnTo>
                    <a:pt x="0" y="14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Freeform 17"/>
            <p:cNvSpPr>
              <a:spLocks/>
            </p:cNvSpPr>
            <p:nvPr/>
          </p:nvSpPr>
          <p:spPr bwMode="auto">
            <a:xfrm>
              <a:off x="6715126" y="2930526"/>
              <a:ext cx="520700" cy="841375"/>
            </a:xfrm>
            <a:custGeom>
              <a:avLst/>
              <a:gdLst>
                <a:gd name="T0" fmla="*/ 982 w 984"/>
                <a:gd name="T1" fmla="*/ 0 h 1590"/>
                <a:gd name="T2" fmla="*/ 984 w 984"/>
                <a:gd name="T3" fmla="*/ 2 h 1590"/>
                <a:gd name="T4" fmla="*/ 984 w 984"/>
                <a:gd name="T5" fmla="*/ 5 h 1590"/>
                <a:gd name="T6" fmla="*/ 982 w 984"/>
                <a:gd name="T7" fmla="*/ 9 h 1590"/>
                <a:gd name="T8" fmla="*/ 117 w 984"/>
                <a:gd name="T9" fmla="*/ 1583 h 1590"/>
                <a:gd name="T10" fmla="*/ 114 w 984"/>
                <a:gd name="T11" fmla="*/ 1587 h 1590"/>
                <a:gd name="T12" fmla="*/ 111 w 984"/>
                <a:gd name="T13" fmla="*/ 1590 h 1590"/>
                <a:gd name="T14" fmla="*/ 107 w 984"/>
                <a:gd name="T15" fmla="*/ 1590 h 1590"/>
                <a:gd name="T16" fmla="*/ 101 w 984"/>
                <a:gd name="T17" fmla="*/ 1590 h 1590"/>
                <a:gd name="T18" fmla="*/ 96 w 984"/>
                <a:gd name="T19" fmla="*/ 1587 h 1590"/>
                <a:gd name="T20" fmla="*/ 11 w 984"/>
                <a:gd name="T21" fmla="*/ 1525 h 1590"/>
                <a:gd name="T22" fmla="*/ 5 w 984"/>
                <a:gd name="T23" fmla="*/ 1518 h 1590"/>
                <a:gd name="T24" fmla="*/ 0 w 984"/>
                <a:gd name="T25" fmla="*/ 1509 h 1590"/>
                <a:gd name="T26" fmla="*/ 0 w 984"/>
                <a:gd name="T27" fmla="*/ 1500 h 1590"/>
                <a:gd name="T28" fmla="*/ 203 w 984"/>
                <a:gd name="T29" fmla="*/ 479 h 1590"/>
                <a:gd name="T30" fmla="*/ 209 w 984"/>
                <a:gd name="T31" fmla="*/ 466 h 1590"/>
                <a:gd name="T32" fmla="*/ 219 w 984"/>
                <a:gd name="T33" fmla="*/ 455 h 1590"/>
                <a:gd name="T34" fmla="*/ 976 w 984"/>
                <a:gd name="T35" fmla="*/ 3 h 1590"/>
                <a:gd name="T36" fmla="*/ 981 w 984"/>
                <a:gd name="T37" fmla="*/ 0 h 1590"/>
                <a:gd name="T38" fmla="*/ 982 w 984"/>
                <a:gd name="T39" fmla="*/ 0 h 1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84" h="1590">
                  <a:moveTo>
                    <a:pt x="982" y="0"/>
                  </a:moveTo>
                  <a:lnTo>
                    <a:pt x="984" y="2"/>
                  </a:lnTo>
                  <a:lnTo>
                    <a:pt x="984" y="5"/>
                  </a:lnTo>
                  <a:lnTo>
                    <a:pt x="982" y="9"/>
                  </a:lnTo>
                  <a:lnTo>
                    <a:pt x="117" y="1583"/>
                  </a:lnTo>
                  <a:lnTo>
                    <a:pt x="114" y="1587"/>
                  </a:lnTo>
                  <a:lnTo>
                    <a:pt x="111" y="1590"/>
                  </a:lnTo>
                  <a:lnTo>
                    <a:pt x="107" y="1590"/>
                  </a:lnTo>
                  <a:lnTo>
                    <a:pt x="101" y="1590"/>
                  </a:lnTo>
                  <a:lnTo>
                    <a:pt x="96" y="1587"/>
                  </a:lnTo>
                  <a:lnTo>
                    <a:pt x="11" y="1525"/>
                  </a:lnTo>
                  <a:lnTo>
                    <a:pt x="5" y="1518"/>
                  </a:lnTo>
                  <a:lnTo>
                    <a:pt x="0" y="1509"/>
                  </a:lnTo>
                  <a:lnTo>
                    <a:pt x="0" y="1500"/>
                  </a:lnTo>
                  <a:lnTo>
                    <a:pt x="203" y="479"/>
                  </a:lnTo>
                  <a:lnTo>
                    <a:pt x="209" y="466"/>
                  </a:lnTo>
                  <a:lnTo>
                    <a:pt x="219" y="455"/>
                  </a:lnTo>
                  <a:lnTo>
                    <a:pt x="976" y="3"/>
                  </a:lnTo>
                  <a:lnTo>
                    <a:pt x="981" y="0"/>
                  </a:lnTo>
                  <a:lnTo>
                    <a:pt x="98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Freeform 18"/>
            <p:cNvSpPr>
              <a:spLocks/>
            </p:cNvSpPr>
            <p:nvPr/>
          </p:nvSpPr>
          <p:spPr bwMode="auto">
            <a:xfrm>
              <a:off x="6638926" y="3208338"/>
              <a:ext cx="125413" cy="498475"/>
            </a:xfrm>
            <a:custGeom>
              <a:avLst/>
              <a:gdLst>
                <a:gd name="T0" fmla="*/ 233 w 237"/>
                <a:gd name="T1" fmla="*/ 0 h 942"/>
                <a:gd name="T2" fmla="*/ 236 w 237"/>
                <a:gd name="T3" fmla="*/ 0 h 942"/>
                <a:gd name="T4" fmla="*/ 237 w 237"/>
                <a:gd name="T5" fmla="*/ 4 h 942"/>
                <a:gd name="T6" fmla="*/ 237 w 237"/>
                <a:gd name="T7" fmla="*/ 9 h 942"/>
                <a:gd name="T8" fmla="*/ 88 w 237"/>
                <a:gd name="T9" fmla="*/ 933 h 942"/>
                <a:gd name="T10" fmla="*/ 86 w 237"/>
                <a:gd name="T11" fmla="*/ 938 h 942"/>
                <a:gd name="T12" fmla="*/ 83 w 237"/>
                <a:gd name="T13" fmla="*/ 941 h 942"/>
                <a:gd name="T14" fmla="*/ 80 w 237"/>
                <a:gd name="T15" fmla="*/ 942 h 942"/>
                <a:gd name="T16" fmla="*/ 76 w 237"/>
                <a:gd name="T17" fmla="*/ 942 h 942"/>
                <a:gd name="T18" fmla="*/ 71 w 237"/>
                <a:gd name="T19" fmla="*/ 941 h 942"/>
                <a:gd name="T20" fmla="*/ 14 w 237"/>
                <a:gd name="T21" fmla="*/ 898 h 942"/>
                <a:gd name="T22" fmla="*/ 6 w 237"/>
                <a:gd name="T23" fmla="*/ 891 h 942"/>
                <a:gd name="T24" fmla="*/ 2 w 237"/>
                <a:gd name="T25" fmla="*/ 882 h 942"/>
                <a:gd name="T26" fmla="*/ 0 w 237"/>
                <a:gd name="T27" fmla="*/ 873 h 942"/>
                <a:gd name="T28" fmla="*/ 0 w 237"/>
                <a:gd name="T29" fmla="*/ 180 h 942"/>
                <a:gd name="T30" fmla="*/ 2 w 237"/>
                <a:gd name="T31" fmla="*/ 171 h 942"/>
                <a:gd name="T32" fmla="*/ 6 w 237"/>
                <a:gd name="T33" fmla="*/ 162 h 942"/>
                <a:gd name="T34" fmla="*/ 14 w 237"/>
                <a:gd name="T35" fmla="*/ 155 h 942"/>
                <a:gd name="T36" fmla="*/ 227 w 237"/>
                <a:gd name="T37" fmla="*/ 1 h 942"/>
                <a:gd name="T38" fmla="*/ 230 w 237"/>
                <a:gd name="T39" fmla="*/ 0 h 942"/>
                <a:gd name="T40" fmla="*/ 233 w 237"/>
                <a:gd name="T41" fmla="*/ 0 h 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7" h="942">
                  <a:moveTo>
                    <a:pt x="233" y="0"/>
                  </a:moveTo>
                  <a:lnTo>
                    <a:pt x="236" y="0"/>
                  </a:lnTo>
                  <a:lnTo>
                    <a:pt x="237" y="4"/>
                  </a:lnTo>
                  <a:lnTo>
                    <a:pt x="237" y="9"/>
                  </a:lnTo>
                  <a:lnTo>
                    <a:pt x="88" y="933"/>
                  </a:lnTo>
                  <a:lnTo>
                    <a:pt x="86" y="938"/>
                  </a:lnTo>
                  <a:lnTo>
                    <a:pt x="83" y="941"/>
                  </a:lnTo>
                  <a:lnTo>
                    <a:pt x="80" y="942"/>
                  </a:lnTo>
                  <a:lnTo>
                    <a:pt x="76" y="942"/>
                  </a:lnTo>
                  <a:lnTo>
                    <a:pt x="71" y="941"/>
                  </a:lnTo>
                  <a:lnTo>
                    <a:pt x="14" y="898"/>
                  </a:lnTo>
                  <a:lnTo>
                    <a:pt x="6" y="891"/>
                  </a:lnTo>
                  <a:lnTo>
                    <a:pt x="2" y="882"/>
                  </a:lnTo>
                  <a:lnTo>
                    <a:pt x="0" y="873"/>
                  </a:lnTo>
                  <a:lnTo>
                    <a:pt x="0" y="180"/>
                  </a:lnTo>
                  <a:lnTo>
                    <a:pt x="2" y="171"/>
                  </a:lnTo>
                  <a:lnTo>
                    <a:pt x="6" y="162"/>
                  </a:lnTo>
                  <a:lnTo>
                    <a:pt x="14" y="155"/>
                  </a:lnTo>
                  <a:lnTo>
                    <a:pt x="227" y="1"/>
                  </a:lnTo>
                  <a:lnTo>
                    <a:pt x="230" y="0"/>
                  </a:lnTo>
                  <a:lnTo>
                    <a:pt x="2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19"/>
            <p:cNvSpPr>
              <a:spLocks/>
            </p:cNvSpPr>
            <p:nvPr/>
          </p:nvSpPr>
          <p:spPr bwMode="auto">
            <a:xfrm>
              <a:off x="6807201" y="3271838"/>
              <a:ext cx="393700" cy="568325"/>
            </a:xfrm>
            <a:custGeom>
              <a:avLst/>
              <a:gdLst>
                <a:gd name="T0" fmla="*/ 584 w 742"/>
                <a:gd name="T1" fmla="*/ 0 h 1073"/>
                <a:gd name="T2" fmla="*/ 585 w 742"/>
                <a:gd name="T3" fmla="*/ 0 h 1073"/>
                <a:gd name="T4" fmla="*/ 588 w 742"/>
                <a:gd name="T5" fmla="*/ 1 h 1073"/>
                <a:gd name="T6" fmla="*/ 590 w 742"/>
                <a:gd name="T7" fmla="*/ 6 h 1073"/>
                <a:gd name="T8" fmla="*/ 742 w 742"/>
                <a:gd name="T9" fmla="*/ 522 h 1073"/>
                <a:gd name="T10" fmla="*/ 742 w 742"/>
                <a:gd name="T11" fmla="*/ 533 h 1073"/>
                <a:gd name="T12" fmla="*/ 741 w 742"/>
                <a:gd name="T13" fmla="*/ 541 h 1073"/>
                <a:gd name="T14" fmla="*/ 735 w 742"/>
                <a:gd name="T15" fmla="*/ 549 h 1073"/>
                <a:gd name="T16" fmla="*/ 121 w 742"/>
                <a:gd name="T17" fmla="*/ 1068 h 1073"/>
                <a:gd name="T18" fmla="*/ 112 w 742"/>
                <a:gd name="T19" fmla="*/ 1071 h 1073"/>
                <a:gd name="T20" fmla="*/ 103 w 742"/>
                <a:gd name="T21" fmla="*/ 1073 h 1073"/>
                <a:gd name="T22" fmla="*/ 94 w 742"/>
                <a:gd name="T23" fmla="*/ 1068 h 1073"/>
                <a:gd name="T24" fmla="*/ 6 w 742"/>
                <a:gd name="T25" fmla="*/ 1005 h 1073"/>
                <a:gd name="T26" fmla="*/ 3 w 742"/>
                <a:gd name="T27" fmla="*/ 1002 h 1073"/>
                <a:gd name="T28" fmla="*/ 0 w 742"/>
                <a:gd name="T29" fmla="*/ 998 h 1073"/>
                <a:gd name="T30" fmla="*/ 0 w 742"/>
                <a:gd name="T31" fmla="*/ 992 h 1073"/>
                <a:gd name="T32" fmla="*/ 0 w 742"/>
                <a:gd name="T33" fmla="*/ 987 h 1073"/>
                <a:gd name="T34" fmla="*/ 1 w 742"/>
                <a:gd name="T35" fmla="*/ 981 h 1073"/>
                <a:gd name="T36" fmla="*/ 578 w 742"/>
                <a:gd name="T37" fmla="*/ 4 h 1073"/>
                <a:gd name="T38" fmla="*/ 581 w 742"/>
                <a:gd name="T39" fmla="*/ 1 h 1073"/>
                <a:gd name="T40" fmla="*/ 584 w 742"/>
                <a:gd name="T41" fmla="*/ 0 h 1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42" h="1073">
                  <a:moveTo>
                    <a:pt x="584" y="0"/>
                  </a:moveTo>
                  <a:lnTo>
                    <a:pt x="585" y="0"/>
                  </a:lnTo>
                  <a:lnTo>
                    <a:pt x="588" y="1"/>
                  </a:lnTo>
                  <a:lnTo>
                    <a:pt x="590" y="6"/>
                  </a:lnTo>
                  <a:lnTo>
                    <a:pt x="742" y="522"/>
                  </a:lnTo>
                  <a:lnTo>
                    <a:pt x="742" y="533"/>
                  </a:lnTo>
                  <a:lnTo>
                    <a:pt x="741" y="541"/>
                  </a:lnTo>
                  <a:lnTo>
                    <a:pt x="735" y="549"/>
                  </a:lnTo>
                  <a:lnTo>
                    <a:pt x="121" y="1068"/>
                  </a:lnTo>
                  <a:lnTo>
                    <a:pt x="112" y="1071"/>
                  </a:lnTo>
                  <a:lnTo>
                    <a:pt x="103" y="1073"/>
                  </a:lnTo>
                  <a:lnTo>
                    <a:pt x="94" y="1068"/>
                  </a:lnTo>
                  <a:lnTo>
                    <a:pt x="6" y="1005"/>
                  </a:lnTo>
                  <a:lnTo>
                    <a:pt x="3" y="1002"/>
                  </a:lnTo>
                  <a:lnTo>
                    <a:pt x="0" y="998"/>
                  </a:lnTo>
                  <a:lnTo>
                    <a:pt x="0" y="992"/>
                  </a:lnTo>
                  <a:lnTo>
                    <a:pt x="0" y="987"/>
                  </a:lnTo>
                  <a:lnTo>
                    <a:pt x="1" y="981"/>
                  </a:lnTo>
                  <a:lnTo>
                    <a:pt x="578" y="4"/>
                  </a:lnTo>
                  <a:lnTo>
                    <a:pt x="581" y="1"/>
                  </a:lnTo>
                  <a:lnTo>
                    <a:pt x="58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Freeform 20"/>
            <p:cNvSpPr>
              <a:spLocks/>
            </p:cNvSpPr>
            <p:nvPr/>
          </p:nvSpPr>
          <p:spPr bwMode="auto">
            <a:xfrm>
              <a:off x="6899276" y="3644901"/>
              <a:ext cx="300038" cy="249238"/>
            </a:xfrm>
            <a:custGeom>
              <a:avLst/>
              <a:gdLst>
                <a:gd name="T0" fmla="*/ 532 w 566"/>
                <a:gd name="T1" fmla="*/ 0 h 472"/>
                <a:gd name="T2" fmla="*/ 535 w 566"/>
                <a:gd name="T3" fmla="*/ 1 h 472"/>
                <a:gd name="T4" fmla="*/ 540 w 566"/>
                <a:gd name="T5" fmla="*/ 4 h 472"/>
                <a:gd name="T6" fmla="*/ 541 w 566"/>
                <a:gd name="T7" fmla="*/ 9 h 472"/>
                <a:gd name="T8" fmla="*/ 566 w 566"/>
                <a:gd name="T9" fmla="*/ 254 h 472"/>
                <a:gd name="T10" fmla="*/ 566 w 566"/>
                <a:gd name="T11" fmla="*/ 260 h 472"/>
                <a:gd name="T12" fmla="*/ 566 w 566"/>
                <a:gd name="T13" fmla="*/ 265 h 472"/>
                <a:gd name="T14" fmla="*/ 565 w 566"/>
                <a:gd name="T15" fmla="*/ 271 h 472"/>
                <a:gd name="T16" fmla="*/ 562 w 566"/>
                <a:gd name="T17" fmla="*/ 275 h 472"/>
                <a:gd name="T18" fmla="*/ 557 w 566"/>
                <a:gd name="T19" fmla="*/ 278 h 472"/>
                <a:gd name="T20" fmla="*/ 93 w 566"/>
                <a:gd name="T21" fmla="*/ 471 h 472"/>
                <a:gd name="T22" fmla="*/ 84 w 566"/>
                <a:gd name="T23" fmla="*/ 472 h 472"/>
                <a:gd name="T24" fmla="*/ 74 w 566"/>
                <a:gd name="T25" fmla="*/ 472 h 472"/>
                <a:gd name="T26" fmla="*/ 66 w 566"/>
                <a:gd name="T27" fmla="*/ 468 h 472"/>
                <a:gd name="T28" fmla="*/ 4 w 566"/>
                <a:gd name="T29" fmla="*/ 424 h 472"/>
                <a:gd name="T30" fmla="*/ 1 w 566"/>
                <a:gd name="T31" fmla="*/ 421 h 472"/>
                <a:gd name="T32" fmla="*/ 0 w 566"/>
                <a:gd name="T33" fmla="*/ 416 h 472"/>
                <a:gd name="T34" fmla="*/ 0 w 566"/>
                <a:gd name="T35" fmla="*/ 412 h 472"/>
                <a:gd name="T36" fmla="*/ 1 w 566"/>
                <a:gd name="T37" fmla="*/ 407 h 472"/>
                <a:gd name="T38" fmla="*/ 4 w 566"/>
                <a:gd name="T39" fmla="*/ 405 h 472"/>
                <a:gd name="T40" fmla="*/ 523 w 566"/>
                <a:gd name="T41" fmla="*/ 3 h 472"/>
                <a:gd name="T42" fmla="*/ 528 w 566"/>
                <a:gd name="T43" fmla="*/ 1 h 472"/>
                <a:gd name="T44" fmla="*/ 532 w 566"/>
                <a:gd name="T45" fmla="*/ 0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66" h="472">
                  <a:moveTo>
                    <a:pt x="532" y="0"/>
                  </a:moveTo>
                  <a:lnTo>
                    <a:pt x="535" y="1"/>
                  </a:lnTo>
                  <a:lnTo>
                    <a:pt x="540" y="4"/>
                  </a:lnTo>
                  <a:lnTo>
                    <a:pt x="541" y="9"/>
                  </a:lnTo>
                  <a:lnTo>
                    <a:pt x="566" y="254"/>
                  </a:lnTo>
                  <a:lnTo>
                    <a:pt x="566" y="260"/>
                  </a:lnTo>
                  <a:lnTo>
                    <a:pt x="566" y="265"/>
                  </a:lnTo>
                  <a:lnTo>
                    <a:pt x="565" y="271"/>
                  </a:lnTo>
                  <a:lnTo>
                    <a:pt x="562" y="275"/>
                  </a:lnTo>
                  <a:lnTo>
                    <a:pt x="557" y="278"/>
                  </a:lnTo>
                  <a:lnTo>
                    <a:pt x="93" y="471"/>
                  </a:lnTo>
                  <a:lnTo>
                    <a:pt x="84" y="472"/>
                  </a:lnTo>
                  <a:lnTo>
                    <a:pt x="74" y="472"/>
                  </a:lnTo>
                  <a:lnTo>
                    <a:pt x="66" y="468"/>
                  </a:lnTo>
                  <a:lnTo>
                    <a:pt x="4" y="424"/>
                  </a:lnTo>
                  <a:lnTo>
                    <a:pt x="1" y="421"/>
                  </a:lnTo>
                  <a:lnTo>
                    <a:pt x="0" y="416"/>
                  </a:lnTo>
                  <a:lnTo>
                    <a:pt x="0" y="412"/>
                  </a:lnTo>
                  <a:lnTo>
                    <a:pt x="1" y="407"/>
                  </a:lnTo>
                  <a:lnTo>
                    <a:pt x="4" y="405"/>
                  </a:lnTo>
                  <a:lnTo>
                    <a:pt x="523" y="3"/>
                  </a:lnTo>
                  <a:lnTo>
                    <a:pt x="528" y="1"/>
                  </a:lnTo>
                  <a:lnTo>
                    <a:pt x="53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517155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Группа 26"/>
          <p:cNvGrpSpPr/>
          <p:nvPr userDrawn="1"/>
        </p:nvGrpSpPr>
        <p:grpSpPr>
          <a:xfrm>
            <a:off x="10507541" y="242422"/>
            <a:ext cx="1249112" cy="513189"/>
            <a:chOff x="4805363" y="2930526"/>
            <a:chExt cx="2430463" cy="998537"/>
          </a:xfrm>
          <a:solidFill>
            <a:srgbClr val="1E8AC2"/>
          </a:solidFill>
        </p:grpSpPr>
        <p:sp>
          <p:nvSpPr>
            <p:cNvPr id="5" name="Freeform 6"/>
            <p:cNvSpPr>
              <a:spLocks noEditPoints="1"/>
            </p:cNvSpPr>
            <p:nvPr/>
          </p:nvSpPr>
          <p:spPr bwMode="auto">
            <a:xfrm>
              <a:off x="4805363" y="3276601"/>
              <a:ext cx="344488" cy="385763"/>
            </a:xfrm>
            <a:custGeom>
              <a:avLst/>
              <a:gdLst>
                <a:gd name="T0" fmla="*/ 115 w 653"/>
                <a:gd name="T1" fmla="*/ 410 h 729"/>
                <a:gd name="T2" fmla="*/ 115 w 653"/>
                <a:gd name="T3" fmla="*/ 611 h 729"/>
                <a:gd name="T4" fmla="*/ 480 w 653"/>
                <a:gd name="T5" fmla="*/ 611 h 729"/>
                <a:gd name="T6" fmla="*/ 498 w 653"/>
                <a:gd name="T7" fmla="*/ 608 h 729"/>
                <a:gd name="T8" fmla="*/ 514 w 653"/>
                <a:gd name="T9" fmla="*/ 601 h 729"/>
                <a:gd name="T10" fmla="*/ 526 w 653"/>
                <a:gd name="T11" fmla="*/ 588 h 729"/>
                <a:gd name="T12" fmla="*/ 535 w 653"/>
                <a:gd name="T13" fmla="*/ 572 h 729"/>
                <a:gd name="T14" fmla="*/ 538 w 653"/>
                <a:gd name="T15" fmla="*/ 554 h 729"/>
                <a:gd name="T16" fmla="*/ 538 w 653"/>
                <a:gd name="T17" fmla="*/ 469 h 729"/>
                <a:gd name="T18" fmla="*/ 535 w 653"/>
                <a:gd name="T19" fmla="*/ 449 h 729"/>
                <a:gd name="T20" fmla="*/ 526 w 653"/>
                <a:gd name="T21" fmla="*/ 433 h 729"/>
                <a:gd name="T22" fmla="*/ 514 w 653"/>
                <a:gd name="T23" fmla="*/ 421 h 729"/>
                <a:gd name="T24" fmla="*/ 498 w 653"/>
                <a:gd name="T25" fmla="*/ 413 h 729"/>
                <a:gd name="T26" fmla="*/ 480 w 653"/>
                <a:gd name="T27" fmla="*/ 410 h 729"/>
                <a:gd name="T28" fmla="*/ 115 w 653"/>
                <a:gd name="T29" fmla="*/ 410 h 729"/>
                <a:gd name="T30" fmla="*/ 0 w 653"/>
                <a:gd name="T31" fmla="*/ 0 h 729"/>
                <a:gd name="T32" fmla="*/ 609 w 653"/>
                <a:gd name="T33" fmla="*/ 0 h 729"/>
                <a:gd name="T34" fmla="*/ 609 w 653"/>
                <a:gd name="T35" fmla="*/ 118 h 729"/>
                <a:gd name="T36" fmla="*/ 115 w 653"/>
                <a:gd name="T37" fmla="*/ 118 h 729"/>
                <a:gd name="T38" fmla="*/ 115 w 653"/>
                <a:gd name="T39" fmla="*/ 293 h 729"/>
                <a:gd name="T40" fmla="*/ 480 w 653"/>
                <a:gd name="T41" fmla="*/ 293 h 729"/>
                <a:gd name="T42" fmla="*/ 514 w 653"/>
                <a:gd name="T43" fmla="*/ 296 h 729"/>
                <a:gd name="T44" fmla="*/ 547 w 653"/>
                <a:gd name="T45" fmla="*/ 307 h 729"/>
                <a:gd name="T46" fmla="*/ 576 w 653"/>
                <a:gd name="T47" fmla="*/ 323 h 729"/>
                <a:gd name="T48" fmla="*/ 603 w 653"/>
                <a:gd name="T49" fmla="*/ 345 h 729"/>
                <a:gd name="T50" fmla="*/ 624 w 653"/>
                <a:gd name="T51" fmla="*/ 370 h 729"/>
                <a:gd name="T52" fmla="*/ 640 w 653"/>
                <a:gd name="T53" fmla="*/ 399 h 729"/>
                <a:gd name="T54" fmla="*/ 650 w 653"/>
                <a:gd name="T55" fmla="*/ 433 h 729"/>
                <a:gd name="T56" fmla="*/ 653 w 653"/>
                <a:gd name="T57" fmla="*/ 469 h 729"/>
                <a:gd name="T58" fmla="*/ 653 w 653"/>
                <a:gd name="T59" fmla="*/ 488 h 729"/>
                <a:gd name="T60" fmla="*/ 653 w 653"/>
                <a:gd name="T61" fmla="*/ 511 h 729"/>
                <a:gd name="T62" fmla="*/ 653 w 653"/>
                <a:gd name="T63" fmla="*/ 554 h 729"/>
                <a:gd name="T64" fmla="*/ 650 w 653"/>
                <a:gd name="T65" fmla="*/ 589 h 729"/>
                <a:gd name="T66" fmla="*/ 640 w 653"/>
                <a:gd name="T67" fmla="*/ 622 h 729"/>
                <a:gd name="T68" fmla="*/ 624 w 653"/>
                <a:gd name="T69" fmla="*/ 651 h 729"/>
                <a:gd name="T70" fmla="*/ 603 w 653"/>
                <a:gd name="T71" fmla="*/ 678 h 729"/>
                <a:gd name="T72" fmla="*/ 576 w 653"/>
                <a:gd name="T73" fmla="*/ 698 h 729"/>
                <a:gd name="T74" fmla="*/ 547 w 653"/>
                <a:gd name="T75" fmla="*/ 714 h 729"/>
                <a:gd name="T76" fmla="*/ 514 w 653"/>
                <a:gd name="T77" fmla="*/ 725 h 729"/>
                <a:gd name="T78" fmla="*/ 480 w 653"/>
                <a:gd name="T79" fmla="*/ 729 h 729"/>
                <a:gd name="T80" fmla="*/ 0 w 653"/>
                <a:gd name="T81" fmla="*/ 729 h 729"/>
                <a:gd name="T82" fmla="*/ 0 w 653"/>
                <a:gd name="T83" fmla="*/ 364 h 729"/>
                <a:gd name="T84" fmla="*/ 0 w 653"/>
                <a:gd name="T85" fmla="*/ 180 h 729"/>
                <a:gd name="T86" fmla="*/ 0 w 653"/>
                <a:gd name="T87" fmla="*/ 0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53" h="729">
                  <a:moveTo>
                    <a:pt x="115" y="410"/>
                  </a:moveTo>
                  <a:lnTo>
                    <a:pt x="115" y="611"/>
                  </a:lnTo>
                  <a:lnTo>
                    <a:pt x="480" y="611"/>
                  </a:lnTo>
                  <a:lnTo>
                    <a:pt x="498" y="608"/>
                  </a:lnTo>
                  <a:lnTo>
                    <a:pt x="514" y="601"/>
                  </a:lnTo>
                  <a:lnTo>
                    <a:pt x="526" y="588"/>
                  </a:lnTo>
                  <a:lnTo>
                    <a:pt x="535" y="572"/>
                  </a:lnTo>
                  <a:lnTo>
                    <a:pt x="538" y="554"/>
                  </a:lnTo>
                  <a:lnTo>
                    <a:pt x="538" y="469"/>
                  </a:lnTo>
                  <a:lnTo>
                    <a:pt x="535" y="449"/>
                  </a:lnTo>
                  <a:lnTo>
                    <a:pt x="526" y="433"/>
                  </a:lnTo>
                  <a:lnTo>
                    <a:pt x="514" y="421"/>
                  </a:lnTo>
                  <a:lnTo>
                    <a:pt x="498" y="413"/>
                  </a:lnTo>
                  <a:lnTo>
                    <a:pt x="480" y="410"/>
                  </a:lnTo>
                  <a:lnTo>
                    <a:pt x="115" y="410"/>
                  </a:lnTo>
                  <a:close/>
                  <a:moveTo>
                    <a:pt x="0" y="0"/>
                  </a:moveTo>
                  <a:lnTo>
                    <a:pt x="609" y="0"/>
                  </a:lnTo>
                  <a:lnTo>
                    <a:pt x="609" y="118"/>
                  </a:lnTo>
                  <a:lnTo>
                    <a:pt x="115" y="118"/>
                  </a:lnTo>
                  <a:lnTo>
                    <a:pt x="115" y="293"/>
                  </a:lnTo>
                  <a:lnTo>
                    <a:pt x="480" y="293"/>
                  </a:lnTo>
                  <a:lnTo>
                    <a:pt x="514" y="296"/>
                  </a:lnTo>
                  <a:lnTo>
                    <a:pt x="547" y="307"/>
                  </a:lnTo>
                  <a:lnTo>
                    <a:pt x="576" y="323"/>
                  </a:lnTo>
                  <a:lnTo>
                    <a:pt x="603" y="345"/>
                  </a:lnTo>
                  <a:lnTo>
                    <a:pt x="624" y="370"/>
                  </a:lnTo>
                  <a:lnTo>
                    <a:pt x="640" y="399"/>
                  </a:lnTo>
                  <a:lnTo>
                    <a:pt x="650" y="433"/>
                  </a:lnTo>
                  <a:lnTo>
                    <a:pt x="653" y="469"/>
                  </a:lnTo>
                  <a:lnTo>
                    <a:pt x="653" y="488"/>
                  </a:lnTo>
                  <a:lnTo>
                    <a:pt x="653" y="511"/>
                  </a:lnTo>
                  <a:lnTo>
                    <a:pt x="653" y="554"/>
                  </a:lnTo>
                  <a:lnTo>
                    <a:pt x="650" y="589"/>
                  </a:lnTo>
                  <a:lnTo>
                    <a:pt x="640" y="622"/>
                  </a:lnTo>
                  <a:lnTo>
                    <a:pt x="624" y="651"/>
                  </a:lnTo>
                  <a:lnTo>
                    <a:pt x="603" y="678"/>
                  </a:lnTo>
                  <a:lnTo>
                    <a:pt x="576" y="698"/>
                  </a:lnTo>
                  <a:lnTo>
                    <a:pt x="547" y="714"/>
                  </a:lnTo>
                  <a:lnTo>
                    <a:pt x="514" y="725"/>
                  </a:lnTo>
                  <a:lnTo>
                    <a:pt x="480" y="729"/>
                  </a:lnTo>
                  <a:lnTo>
                    <a:pt x="0" y="729"/>
                  </a:lnTo>
                  <a:lnTo>
                    <a:pt x="0" y="364"/>
                  </a:lnTo>
                  <a:lnTo>
                    <a:pt x="0" y="18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Freeform 7"/>
            <p:cNvSpPr>
              <a:spLocks noEditPoints="1"/>
            </p:cNvSpPr>
            <p:nvPr/>
          </p:nvSpPr>
          <p:spPr bwMode="auto">
            <a:xfrm>
              <a:off x="5665788" y="3276601"/>
              <a:ext cx="346075" cy="385763"/>
            </a:xfrm>
            <a:custGeom>
              <a:avLst/>
              <a:gdLst>
                <a:gd name="T0" fmla="*/ 115 w 654"/>
                <a:gd name="T1" fmla="*/ 118 h 729"/>
                <a:gd name="T2" fmla="*/ 115 w 654"/>
                <a:gd name="T3" fmla="*/ 320 h 729"/>
                <a:gd name="T4" fmla="*/ 481 w 654"/>
                <a:gd name="T5" fmla="*/ 320 h 729"/>
                <a:gd name="T6" fmla="*/ 498 w 654"/>
                <a:gd name="T7" fmla="*/ 317 h 729"/>
                <a:gd name="T8" fmla="*/ 515 w 654"/>
                <a:gd name="T9" fmla="*/ 308 h 729"/>
                <a:gd name="T10" fmla="*/ 526 w 654"/>
                <a:gd name="T11" fmla="*/ 296 h 729"/>
                <a:gd name="T12" fmla="*/ 535 w 654"/>
                <a:gd name="T13" fmla="*/ 280 h 729"/>
                <a:gd name="T14" fmla="*/ 538 w 654"/>
                <a:gd name="T15" fmla="*/ 261 h 729"/>
                <a:gd name="T16" fmla="*/ 538 w 654"/>
                <a:gd name="T17" fmla="*/ 176 h 729"/>
                <a:gd name="T18" fmla="*/ 535 w 654"/>
                <a:gd name="T19" fmla="*/ 158 h 729"/>
                <a:gd name="T20" fmla="*/ 526 w 654"/>
                <a:gd name="T21" fmla="*/ 142 h 729"/>
                <a:gd name="T22" fmla="*/ 515 w 654"/>
                <a:gd name="T23" fmla="*/ 129 h 729"/>
                <a:gd name="T24" fmla="*/ 498 w 654"/>
                <a:gd name="T25" fmla="*/ 121 h 729"/>
                <a:gd name="T26" fmla="*/ 481 w 654"/>
                <a:gd name="T27" fmla="*/ 118 h 729"/>
                <a:gd name="T28" fmla="*/ 115 w 654"/>
                <a:gd name="T29" fmla="*/ 118 h 729"/>
                <a:gd name="T30" fmla="*/ 0 w 654"/>
                <a:gd name="T31" fmla="*/ 0 h 729"/>
                <a:gd name="T32" fmla="*/ 481 w 654"/>
                <a:gd name="T33" fmla="*/ 0 h 729"/>
                <a:gd name="T34" fmla="*/ 515 w 654"/>
                <a:gd name="T35" fmla="*/ 5 h 729"/>
                <a:gd name="T36" fmla="*/ 547 w 654"/>
                <a:gd name="T37" fmla="*/ 15 h 729"/>
                <a:gd name="T38" fmla="*/ 577 w 654"/>
                <a:gd name="T39" fmla="*/ 31 h 729"/>
                <a:gd name="T40" fmla="*/ 603 w 654"/>
                <a:gd name="T41" fmla="*/ 52 h 729"/>
                <a:gd name="T42" fmla="*/ 624 w 654"/>
                <a:gd name="T43" fmla="*/ 79 h 729"/>
                <a:gd name="T44" fmla="*/ 640 w 654"/>
                <a:gd name="T45" fmla="*/ 108 h 729"/>
                <a:gd name="T46" fmla="*/ 651 w 654"/>
                <a:gd name="T47" fmla="*/ 140 h 729"/>
                <a:gd name="T48" fmla="*/ 654 w 654"/>
                <a:gd name="T49" fmla="*/ 176 h 729"/>
                <a:gd name="T50" fmla="*/ 654 w 654"/>
                <a:gd name="T51" fmla="*/ 261 h 729"/>
                <a:gd name="T52" fmla="*/ 651 w 654"/>
                <a:gd name="T53" fmla="*/ 296 h 729"/>
                <a:gd name="T54" fmla="*/ 640 w 654"/>
                <a:gd name="T55" fmla="*/ 330 h 729"/>
                <a:gd name="T56" fmla="*/ 624 w 654"/>
                <a:gd name="T57" fmla="*/ 360 h 729"/>
                <a:gd name="T58" fmla="*/ 603 w 654"/>
                <a:gd name="T59" fmla="*/ 385 h 729"/>
                <a:gd name="T60" fmla="*/ 577 w 654"/>
                <a:gd name="T61" fmla="*/ 407 h 729"/>
                <a:gd name="T62" fmla="*/ 547 w 654"/>
                <a:gd name="T63" fmla="*/ 423 h 729"/>
                <a:gd name="T64" fmla="*/ 515 w 654"/>
                <a:gd name="T65" fmla="*/ 433 h 729"/>
                <a:gd name="T66" fmla="*/ 481 w 654"/>
                <a:gd name="T67" fmla="*/ 436 h 729"/>
                <a:gd name="T68" fmla="*/ 115 w 654"/>
                <a:gd name="T69" fmla="*/ 436 h 729"/>
                <a:gd name="T70" fmla="*/ 115 w 654"/>
                <a:gd name="T71" fmla="*/ 729 h 729"/>
                <a:gd name="T72" fmla="*/ 0 w 654"/>
                <a:gd name="T73" fmla="*/ 729 h 729"/>
                <a:gd name="T74" fmla="*/ 0 w 654"/>
                <a:gd name="T75" fmla="*/ 488 h 729"/>
                <a:gd name="T76" fmla="*/ 0 w 654"/>
                <a:gd name="T77" fmla="*/ 242 h 729"/>
                <a:gd name="T78" fmla="*/ 0 w 654"/>
                <a:gd name="T79" fmla="*/ 0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54" h="729">
                  <a:moveTo>
                    <a:pt x="115" y="118"/>
                  </a:moveTo>
                  <a:lnTo>
                    <a:pt x="115" y="320"/>
                  </a:lnTo>
                  <a:lnTo>
                    <a:pt x="481" y="320"/>
                  </a:lnTo>
                  <a:lnTo>
                    <a:pt x="498" y="317"/>
                  </a:lnTo>
                  <a:lnTo>
                    <a:pt x="515" y="308"/>
                  </a:lnTo>
                  <a:lnTo>
                    <a:pt x="526" y="296"/>
                  </a:lnTo>
                  <a:lnTo>
                    <a:pt x="535" y="280"/>
                  </a:lnTo>
                  <a:lnTo>
                    <a:pt x="538" y="261"/>
                  </a:lnTo>
                  <a:lnTo>
                    <a:pt x="538" y="176"/>
                  </a:lnTo>
                  <a:lnTo>
                    <a:pt x="535" y="158"/>
                  </a:lnTo>
                  <a:lnTo>
                    <a:pt x="526" y="142"/>
                  </a:lnTo>
                  <a:lnTo>
                    <a:pt x="515" y="129"/>
                  </a:lnTo>
                  <a:lnTo>
                    <a:pt x="498" y="121"/>
                  </a:lnTo>
                  <a:lnTo>
                    <a:pt x="481" y="118"/>
                  </a:lnTo>
                  <a:lnTo>
                    <a:pt x="115" y="118"/>
                  </a:lnTo>
                  <a:close/>
                  <a:moveTo>
                    <a:pt x="0" y="0"/>
                  </a:moveTo>
                  <a:lnTo>
                    <a:pt x="481" y="0"/>
                  </a:lnTo>
                  <a:lnTo>
                    <a:pt x="515" y="5"/>
                  </a:lnTo>
                  <a:lnTo>
                    <a:pt x="547" y="15"/>
                  </a:lnTo>
                  <a:lnTo>
                    <a:pt x="577" y="31"/>
                  </a:lnTo>
                  <a:lnTo>
                    <a:pt x="603" y="52"/>
                  </a:lnTo>
                  <a:lnTo>
                    <a:pt x="624" y="79"/>
                  </a:lnTo>
                  <a:lnTo>
                    <a:pt x="640" y="108"/>
                  </a:lnTo>
                  <a:lnTo>
                    <a:pt x="651" y="140"/>
                  </a:lnTo>
                  <a:lnTo>
                    <a:pt x="654" y="176"/>
                  </a:lnTo>
                  <a:lnTo>
                    <a:pt x="654" y="261"/>
                  </a:lnTo>
                  <a:lnTo>
                    <a:pt x="651" y="296"/>
                  </a:lnTo>
                  <a:lnTo>
                    <a:pt x="640" y="330"/>
                  </a:lnTo>
                  <a:lnTo>
                    <a:pt x="624" y="360"/>
                  </a:lnTo>
                  <a:lnTo>
                    <a:pt x="603" y="385"/>
                  </a:lnTo>
                  <a:lnTo>
                    <a:pt x="577" y="407"/>
                  </a:lnTo>
                  <a:lnTo>
                    <a:pt x="547" y="423"/>
                  </a:lnTo>
                  <a:lnTo>
                    <a:pt x="515" y="433"/>
                  </a:lnTo>
                  <a:lnTo>
                    <a:pt x="481" y="436"/>
                  </a:lnTo>
                  <a:lnTo>
                    <a:pt x="115" y="436"/>
                  </a:lnTo>
                  <a:lnTo>
                    <a:pt x="115" y="729"/>
                  </a:lnTo>
                  <a:lnTo>
                    <a:pt x="0" y="729"/>
                  </a:lnTo>
                  <a:lnTo>
                    <a:pt x="0" y="488"/>
                  </a:lnTo>
                  <a:lnTo>
                    <a:pt x="0" y="24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6083301" y="3276601"/>
              <a:ext cx="331788" cy="385763"/>
            </a:xfrm>
            <a:custGeom>
              <a:avLst/>
              <a:gdLst>
                <a:gd name="T0" fmla="*/ 173 w 627"/>
                <a:gd name="T1" fmla="*/ 0 h 729"/>
                <a:gd name="T2" fmla="*/ 627 w 627"/>
                <a:gd name="T3" fmla="*/ 0 h 729"/>
                <a:gd name="T4" fmla="*/ 627 w 627"/>
                <a:gd name="T5" fmla="*/ 118 h 729"/>
                <a:gd name="T6" fmla="*/ 173 w 627"/>
                <a:gd name="T7" fmla="*/ 118 h 729"/>
                <a:gd name="T8" fmla="*/ 155 w 627"/>
                <a:gd name="T9" fmla="*/ 121 h 729"/>
                <a:gd name="T10" fmla="*/ 139 w 627"/>
                <a:gd name="T11" fmla="*/ 129 h 729"/>
                <a:gd name="T12" fmla="*/ 127 w 627"/>
                <a:gd name="T13" fmla="*/ 142 h 729"/>
                <a:gd name="T14" fmla="*/ 118 w 627"/>
                <a:gd name="T15" fmla="*/ 158 h 729"/>
                <a:gd name="T16" fmla="*/ 115 w 627"/>
                <a:gd name="T17" fmla="*/ 176 h 729"/>
                <a:gd name="T18" fmla="*/ 115 w 627"/>
                <a:gd name="T19" fmla="*/ 554 h 729"/>
                <a:gd name="T20" fmla="*/ 118 w 627"/>
                <a:gd name="T21" fmla="*/ 572 h 729"/>
                <a:gd name="T22" fmla="*/ 127 w 627"/>
                <a:gd name="T23" fmla="*/ 588 h 729"/>
                <a:gd name="T24" fmla="*/ 139 w 627"/>
                <a:gd name="T25" fmla="*/ 601 h 729"/>
                <a:gd name="T26" fmla="*/ 155 w 627"/>
                <a:gd name="T27" fmla="*/ 608 h 729"/>
                <a:gd name="T28" fmla="*/ 173 w 627"/>
                <a:gd name="T29" fmla="*/ 611 h 729"/>
                <a:gd name="T30" fmla="*/ 627 w 627"/>
                <a:gd name="T31" fmla="*/ 611 h 729"/>
                <a:gd name="T32" fmla="*/ 627 w 627"/>
                <a:gd name="T33" fmla="*/ 729 h 729"/>
                <a:gd name="T34" fmla="*/ 545 w 627"/>
                <a:gd name="T35" fmla="*/ 729 h 729"/>
                <a:gd name="T36" fmla="*/ 470 w 627"/>
                <a:gd name="T37" fmla="*/ 729 h 729"/>
                <a:gd name="T38" fmla="*/ 400 w 627"/>
                <a:gd name="T39" fmla="*/ 729 h 729"/>
                <a:gd name="T40" fmla="*/ 329 w 627"/>
                <a:gd name="T41" fmla="*/ 729 h 729"/>
                <a:gd name="T42" fmla="*/ 255 w 627"/>
                <a:gd name="T43" fmla="*/ 729 h 729"/>
                <a:gd name="T44" fmla="*/ 173 w 627"/>
                <a:gd name="T45" fmla="*/ 729 h 729"/>
                <a:gd name="T46" fmla="*/ 139 w 627"/>
                <a:gd name="T47" fmla="*/ 725 h 729"/>
                <a:gd name="T48" fmla="*/ 106 w 627"/>
                <a:gd name="T49" fmla="*/ 714 h 729"/>
                <a:gd name="T50" fmla="*/ 76 w 627"/>
                <a:gd name="T51" fmla="*/ 698 h 729"/>
                <a:gd name="T52" fmla="*/ 50 w 627"/>
                <a:gd name="T53" fmla="*/ 678 h 729"/>
                <a:gd name="T54" fmla="*/ 29 w 627"/>
                <a:gd name="T55" fmla="*/ 651 h 729"/>
                <a:gd name="T56" fmla="*/ 13 w 627"/>
                <a:gd name="T57" fmla="*/ 622 h 729"/>
                <a:gd name="T58" fmla="*/ 3 w 627"/>
                <a:gd name="T59" fmla="*/ 589 h 729"/>
                <a:gd name="T60" fmla="*/ 0 w 627"/>
                <a:gd name="T61" fmla="*/ 554 h 729"/>
                <a:gd name="T62" fmla="*/ 0 w 627"/>
                <a:gd name="T63" fmla="*/ 176 h 729"/>
                <a:gd name="T64" fmla="*/ 3 w 627"/>
                <a:gd name="T65" fmla="*/ 140 h 729"/>
                <a:gd name="T66" fmla="*/ 13 w 627"/>
                <a:gd name="T67" fmla="*/ 108 h 729"/>
                <a:gd name="T68" fmla="*/ 29 w 627"/>
                <a:gd name="T69" fmla="*/ 79 h 729"/>
                <a:gd name="T70" fmla="*/ 50 w 627"/>
                <a:gd name="T71" fmla="*/ 52 h 729"/>
                <a:gd name="T72" fmla="*/ 76 w 627"/>
                <a:gd name="T73" fmla="*/ 31 h 729"/>
                <a:gd name="T74" fmla="*/ 106 w 627"/>
                <a:gd name="T75" fmla="*/ 15 h 729"/>
                <a:gd name="T76" fmla="*/ 139 w 627"/>
                <a:gd name="T77" fmla="*/ 5 h 729"/>
                <a:gd name="T78" fmla="*/ 173 w 627"/>
                <a:gd name="T79" fmla="*/ 0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27" h="729">
                  <a:moveTo>
                    <a:pt x="173" y="0"/>
                  </a:moveTo>
                  <a:lnTo>
                    <a:pt x="627" y="0"/>
                  </a:lnTo>
                  <a:lnTo>
                    <a:pt x="627" y="118"/>
                  </a:lnTo>
                  <a:lnTo>
                    <a:pt x="173" y="118"/>
                  </a:lnTo>
                  <a:lnTo>
                    <a:pt x="155" y="121"/>
                  </a:lnTo>
                  <a:lnTo>
                    <a:pt x="139" y="129"/>
                  </a:lnTo>
                  <a:lnTo>
                    <a:pt x="127" y="142"/>
                  </a:lnTo>
                  <a:lnTo>
                    <a:pt x="118" y="158"/>
                  </a:lnTo>
                  <a:lnTo>
                    <a:pt x="115" y="176"/>
                  </a:lnTo>
                  <a:lnTo>
                    <a:pt x="115" y="554"/>
                  </a:lnTo>
                  <a:lnTo>
                    <a:pt x="118" y="572"/>
                  </a:lnTo>
                  <a:lnTo>
                    <a:pt x="127" y="588"/>
                  </a:lnTo>
                  <a:lnTo>
                    <a:pt x="139" y="601"/>
                  </a:lnTo>
                  <a:lnTo>
                    <a:pt x="155" y="608"/>
                  </a:lnTo>
                  <a:lnTo>
                    <a:pt x="173" y="611"/>
                  </a:lnTo>
                  <a:lnTo>
                    <a:pt x="627" y="611"/>
                  </a:lnTo>
                  <a:lnTo>
                    <a:pt x="627" y="729"/>
                  </a:lnTo>
                  <a:lnTo>
                    <a:pt x="545" y="729"/>
                  </a:lnTo>
                  <a:lnTo>
                    <a:pt x="470" y="729"/>
                  </a:lnTo>
                  <a:lnTo>
                    <a:pt x="400" y="729"/>
                  </a:lnTo>
                  <a:lnTo>
                    <a:pt x="329" y="729"/>
                  </a:lnTo>
                  <a:lnTo>
                    <a:pt x="255" y="729"/>
                  </a:lnTo>
                  <a:lnTo>
                    <a:pt x="173" y="729"/>
                  </a:lnTo>
                  <a:lnTo>
                    <a:pt x="139" y="725"/>
                  </a:lnTo>
                  <a:lnTo>
                    <a:pt x="106" y="714"/>
                  </a:lnTo>
                  <a:lnTo>
                    <a:pt x="76" y="698"/>
                  </a:lnTo>
                  <a:lnTo>
                    <a:pt x="50" y="678"/>
                  </a:lnTo>
                  <a:lnTo>
                    <a:pt x="29" y="651"/>
                  </a:lnTo>
                  <a:lnTo>
                    <a:pt x="13" y="622"/>
                  </a:lnTo>
                  <a:lnTo>
                    <a:pt x="3" y="589"/>
                  </a:lnTo>
                  <a:lnTo>
                    <a:pt x="0" y="554"/>
                  </a:lnTo>
                  <a:lnTo>
                    <a:pt x="0" y="176"/>
                  </a:lnTo>
                  <a:lnTo>
                    <a:pt x="3" y="140"/>
                  </a:lnTo>
                  <a:lnTo>
                    <a:pt x="13" y="108"/>
                  </a:lnTo>
                  <a:lnTo>
                    <a:pt x="29" y="79"/>
                  </a:lnTo>
                  <a:lnTo>
                    <a:pt x="50" y="52"/>
                  </a:lnTo>
                  <a:lnTo>
                    <a:pt x="76" y="31"/>
                  </a:lnTo>
                  <a:lnTo>
                    <a:pt x="106" y="15"/>
                  </a:lnTo>
                  <a:lnTo>
                    <a:pt x="139" y="5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Freeform 9"/>
            <p:cNvSpPr>
              <a:spLocks noEditPoints="1"/>
            </p:cNvSpPr>
            <p:nvPr/>
          </p:nvSpPr>
          <p:spPr bwMode="auto">
            <a:xfrm>
              <a:off x="5181601" y="3276601"/>
              <a:ext cx="428625" cy="385763"/>
            </a:xfrm>
            <a:custGeom>
              <a:avLst/>
              <a:gdLst>
                <a:gd name="T0" fmla="*/ 405 w 810"/>
                <a:gd name="T1" fmla="*/ 130 h 729"/>
                <a:gd name="T2" fmla="*/ 272 w 810"/>
                <a:gd name="T3" fmla="*/ 410 h 729"/>
                <a:gd name="T4" fmla="*/ 538 w 810"/>
                <a:gd name="T5" fmla="*/ 410 h 729"/>
                <a:gd name="T6" fmla="*/ 405 w 810"/>
                <a:gd name="T7" fmla="*/ 130 h 729"/>
                <a:gd name="T8" fmla="*/ 340 w 810"/>
                <a:gd name="T9" fmla="*/ 0 h 729"/>
                <a:gd name="T10" fmla="*/ 470 w 810"/>
                <a:gd name="T11" fmla="*/ 0 h 729"/>
                <a:gd name="T12" fmla="*/ 810 w 810"/>
                <a:gd name="T13" fmla="*/ 729 h 729"/>
                <a:gd name="T14" fmla="*/ 681 w 810"/>
                <a:gd name="T15" fmla="*/ 729 h 729"/>
                <a:gd name="T16" fmla="*/ 596 w 810"/>
                <a:gd name="T17" fmla="*/ 526 h 729"/>
                <a:gd name="T18" fmla="*/ 214 w 810"/>
                <a:gd name="T19" fmla="*/ 526 h 729"/>
                <a:gd name="T20" fmla="*/ 128 w 810"/>
                <a:gd name="T21" fmla="*/ 729 h 729"/>
                <a:gd name="T22" fmla="*/ 0 w 810"/>
                <a:gd name="T23" fmla="*/ 729 h 729"/>
                <a:gd name="T24" fmla="*/ 340 w 810"/>
                <a:gd name="T25" fmla="*/ 0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10" h="729">
                  <a:moveTo>
                    <a:pt x="405" y="130"/>
                  </a:moveTo>
                  <a:lnTo>
                    <a:pt x="272" y="410"/>
                  </a:lnTo>
                  <a:lnTo>
                    <a:pt x="538" y="410"/>
                  </a:lnTo>
                  <a:lnTo>
                    <a:pt x="405" y="130"/>
                  </a:lnTo>
                  <a:close/>
                  <a:moveTo>
                    <a:pt x="340" y="0"/>
                  </a:moveTo>
                  <a:lnTo>
                    <a:pt x="470" y="0"/>
                  </a:lnTo>
                  <a:lnTo>
                    <a:pt x="810" y="729"/>
                  </a:lnTo>
                  <a:lnTo>
                    <a:pt x="681" y="729"/>
                  </a:lnTo>
                  <a:lnTo>
                    <a:pt x="596" y="526"/>
                  </a:lnTo>
                  <a:lnTo>
                    <a:pt x="214" y="526"/>
                  </a:lnTo>
                  <a:lnTo>
                    <a:pt x="128" y="729"/>
                  </a:lnTo>
                  <a:lnTo>
                    <a:pt x="0" y="729"/>
                  </a:lnTo>
                  <a:lnTo>
                    <a:pt x="34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Freeform 10"/>
            <p:cNvSpPr>
              <a:spLocks noEditPoints="1"/>
            </p:cNvSpPr>
            <p:nvPr/>
          </p:nvSpPr>
          <p:spPr bwMode="auto">
            <a:xfrm>
              <a:off x="5853113" y="3743326"/>
              <a:ext cx="160338" cy="182563"/>
            </a:xfrm>
            <a:custGeom>
              <a:avLst/>
              <a:gdLst>
                <a:gd name="T0" fmla="*/ 68 w 302"/>
                <a:gd name="T1" fmla="*/ 68 h 345"/>
                <a:gd name="T2" fmla="*/ 68 w 302"/>
                <a:gd name="T3" fmla="*/ 147 h 345"/>
                <a:gd name="T4" fmla="*/ 207 w 302"/>
                <a:gd name="T5" fmla="*/ 147 h 345"/>
                <a:gd name="T6" fmla="*/ 222 w 302"/>
                <a:gd name="T7" fmla="*/ 144 h 345"/>
                <a:gd name="T8" fmla="*/ 231 w 302"/>
                <a:gd name="T9" fmla="*/ 134 h 345"/>
                <a:gd name="T10" fmla="*/ 235 w 302"/>
                <a:gd name="T11" fmla="*/ 121 h 345"/>
                <a:gd name="T12" fmla="*/ 235 w 302"/>
                <a:gd name="T13" fmla="*/ 94 h 345"/>
                <a:gd name="T14" fmla="*/ 231 w 302"/>
                <a:gd name="T15" fmla="*/ 81 h 345"/>
                <a:gd name="T16" fmla="*/ 222 w 302"/>
                <a:gd name="T17" fmla="*/ 71 h 345"/>
                <a:gd name="T18" fmla="*/ 207 w 302"/>
                <a:gd name="T19" fmla="*/ 68 h 345"/>
                <a:gd name="T20" fmla="*/ 68 w 302"/>
                <a:gd name="T21" fmla="*/ 68 h 345"/>
                <a:gd name="T22" fmla="*/ 0 w 302"/>
                <a:gd name="T23" fmla="*/ 0 h 345"/>
                <a:gd name="T24" fmla="*/ 221 w 302"/>
                <a:gd name="T25" fmla="*/ 0 h 345"/>
                <a:gd name="T26" fmla="*/ 247 w 302"/>
                <a:gd name="T27" fmla="*/ 5 h 345"/>
                <a:gd name="T28" fmla="*/ 269 w 302"/>
                <a:gd name="T29" fmla="*/ 16 h 345"/>
                <a:gd name="T30" fmla="*/ 287 w 302"/>
                <a:gd name="T31" fmla="*/ 34 h 345"/>
                <a:gd name="T32" fmla="*/ 299 w 302"/>
                <a:gd name="T33" fmla="*/ 56 h 345"/>
                <a:gd name="T34" fmla="*/ 302 w 302"/>
                <a:gd name="T35" fmla="*/ 81 h 345"/>
                <a:gd name="T36" fmla="*/ 302 w 302"/>
                <a:gd name="T37" fmla="*/ 134 h 345"/>
                <a:gd name="T38" fmla="*/ 299 w 302"/>
                <a:gd name="T39" fmla="*/ 159 h 345"/>
                <a:gd name="T40" fmla="*/ 287 w 302"/>
                <a:gd name="T41" fmla="*/ 181 h 345"/>
                <a:gd name="T42" fmla="*/ 269 w 302"/>
                <a:gd name="T43" fmla="*/ 199 h 345"/>
                <a:gd name="T44" fmla="*/ 247 w 302"/>
                <a:gd name="T45" fmla="*/ 211 h 345"/>
                <a:gd name="T46" fmla="*/ 221 w 302"/>
                <a:gd name="T47" fmla="*/ 215 h 345"/>
                <a:gd name="T48" fmla="*/ 68 w 302"/>
                <a:gd name="T49" fmla="*/ 215 h 345"/>
                <a:gd name="T50" fmla="*/ 68 w 302"/>
                <a:gd name="T51" fmla="*/ 280 h 345"/>
                <a:gd name="T52" fmla="*/ 68 w 302"/>
                <a:gd name="T53" fmla="*/ 345 h 345"/>
                <a:gd name="T54" fmla="*/ 0 w 302"/>
                <a:gd name="T55" fmla="*/ 345 h 345"/>
                <a:gd name="T56" fmla="*/ 0 w 302"/>
                <a:gd name="T57" fmla="*/ 261 h 345"/>
                <a:gd name="T58" fmla="*/ 0 w 302"/>
                <a:gd name="T59" fmla="*/ 172 h 345"/>
                <a:gd name="T60" fmla="*/ 0 w 302"/>
                <a:gd name="T61" fmla="*/ 84 h 345"/>
                <a:gd name="T62" fmla="*/ 0 w 302"/>
                <a:gd name="T63" fmla="*/ 0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02" h="345">
                  <a:moveTo>
                    <a:pt x="68" y="68"/>
                  </a:moveTo>
                  <a:lnTo>
                    <a:pt x="68" y="147"/>
                  </a:lnTo>
                  <a:lnTo>
                    <a:pt x="207" y="147"/>
                  </a:lnTo>
                  <a:lnTo>
                    <a:pt x="222" y="144"/>
                  </a:lnTo>
                  <a:lnTo>
                    <a:pt x="231" y="134"/>
                  </a:lnTo>
                  <a:lnTo>
                    <a:pt x="235" y="121"/>
                  </a:lnTo>
                  <a:lnTo>
                    <a:pt x="235" y="94"/>
                  </a:lnTo>
                  <a:lnTo>
                    <a:pt x="231" y="81"/>
                  </a:lnTo>
                  <a:lnTo>
                    <a:pt x="222" y="71"/>
                  </a:lnTo>
                  <a:lnTo>
                    <a:pt x="207" y="68"/>
                  </a:lnTo>
                  <a:lnTo>
                    <a:pt x="68" y="68"/>
                  </a:lnTo>
                  <a:close/>
                  <a:moveTo>
                    <a:pt x="0" y="0"/>
                  </a:moveTo>
                  <a:lnTo>
                    <a:pt x="221" y="0"/>
                  </a:lnTo>
                  <a:lnTo>
                    <a:pt x="247" y="5"/>
                  </a:lnTo>
                  <a:lnTo>
                    <a:pt x="269" y="16"/>
                  </a:lnTo>
                  <a:lnTo>
                    <a:pt x="287" y="34"/>
                  </a:lnTo>
                  <a:lnTo>
                    <a:pt x="299" y="56"/>
                  </a:lnTo>
                  <a:lnTo>
                    <a:pt x="302" y="81"/>
                  </a:lnTo>
                  <a:lnTo>
                    <a:pt x="302" y="134"/>
                  </a:lnTo>
                  <a:lnTo>
                    <a:pt x="299" y="159"/>
                  </a:lnTo>
                  <a:lnTo>
                    <a:pt x="287" y="181"/>
                  </a:lnTo>
                  <a:lnTo>
                    <a:pt x="269" y="199"/>
                  </a:lnTo>
                  <a:lnTo>
                    <a:pt x="247" y="211"/>
                  </a:lnTo>
                  <a:lnTo>
                    <a:pt x="221" y="215"/>
                  </a:lnTo>
                  <a:lnTo>
                    <a:pt x="68" y="215"/>
                  </a:lnTo>
                  <a:lnTo>
                    <a:pt x="68" y="280"/>
                  </a:lnTo>
                  <a:lnTo>
                    <a:pt x="68" y="345"/>
                  </a:lnTo>
                  <a:lnTo>
                    <a:pt x="0" y="345"/>
                  </a:lnTo>
                  <a:lnTo>
                    <a:pt x="0" y="261"/>
                  </a:lnTo>
                  <a:lnTo>
                    <a:pt x="0" y="172"/>
                  </a:lnTo>
                  <a:lnTo>
                    <a:pt x="0" y="8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5665788" y="3743326"/>
              <a:ext cx="153988" cy="180975"/>
            </a:xfrm>
            <a:custGeom>
              <a:avLst/>
              <a:gdLst>
                <a:gd name="T0" fmla="*/ 0 w 291"/>
                <a:gd name="T1" fmla="*/ 0 h 343"/>
                <a:gd name="T2" fmla="*/ 291 w 291"/>
                <a:gd name="T3" fmla="*/ 0 h 343"/>
                <a:gd name="T4" fmla="*/ 291 w 291"/>
                <a:gd name="T5" fmla="*/ 68 h 343"/>
                <a:gd name="T6" fmla="*/ 68 w 291"/>
                <a:gd name="T7" fmla="*/ 68 h 343"/>
                <a:gd name="T8" fmla="*/ 68 w 291"/>
                <a:gd name="T9" fmla="*/ 343 h 343"/>
                <a:gd name="T10" fmla="*/ 0 w 291"/>
                <a:gd name="T11" fmla="*/ 343 h 343"/>
                <a:gd name="T12" fmla="*/ 0 w 291"/>
                <a:gd name="T13" fmla="*/ 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1" h="343">
                  <a:moveTo>
                    <a:pt x="0" y="0"/>
                  </a:moveTo>
                  <a:lnTo>
                    <a:pt x="291" y="0"/>
                  </a:lnTo>
                  <a:lnTo>
                    <a:pt x="291" y="68"/>
                  </a:lnTo>
                  <a:lnTo>
                    <a:pt x="68" y="68"/>
                  </a:lnTo>
                  <a:lnTo>
                    <a:pt x="68" y="343"/>
                  </a:lnTo>
                  <a:lnTo>
                    <a:pt x="0" y="34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6026151" y="3743326"/>
              <a:ext cx="192088" cy="182563"/>
            </a:xfrm>
            <a:custGeom>
              <a:avLst/>
              <a:gdLst>
                <a:gd name="T0" fmla="*/ 0 w 363"/>
                <a:gd name="T1" fmla="*/ 0 h 343"/>
                <a:gd name="T2" fmla="*/ 75 w 363"/>
                <a:gd name="T3" fmla="*/ 0 h 343"/>
                <a:gd name="T4" fmla="*/ 186 w 363"/>
                <a:gd name="T5" fmla="*/ 182 h 343"/>
                <a:gd name="T6" fmla="*/ 288 w 363"/>
                <a:gd name="T7" fmla="*/ 0 h 343"/>
                <a:gd name="T8" fmla="*/ 363 w 363"/>
                <a:gd name="T9" fmla="*/ 0 h 343"/>
                <a:gd name="T10" fmla="*/ 360 w 363"/>
                <a:gd name="T11" fmla="*/ 4 h 343"/>
                <a:gd name="T12" fmla="*/ 355 w 363"/>
                <a:gd name="T13" fmla="*/ 13 h 343"/>
                <a:gd name="T14" fmla="*/ 346 w 363"/>
                <a:gd name="T15" fmla="*/ 29 h 343"/>
                <a:gd name="T16" fmla="*/ 334 w 363"/>
                <a:gd name="T17" fmla="*/ 50 h 343"/>
                <a:gd name="T18" fmla="*/ 319 w 363"/>
                <a:gd name="T19" fmla="*/ 75 h 343"/>
                <a:gd name="T20" fmla="*/ 303 w 363"/>
                <a:gd name="T21" fmla="*/ 103 h 343"/>
                <a:gd name="T22" fmla="*/ 285 w 363"/>
                <a:gd name="T23" fmla="*/ 132 h 343"/>
                <a:gd name="T24" fmla="*/ 267 w 363"/>
                <a:gd name="T25" fmla="*/ 163 h 343"/>
                <a:gd name="T26" fmla="*/ 250 w 363"/>
                <a:gd name="T27" fmla="*/ 194 h 343"/>
                <a:gd name="T28" fmla="*/ 230 w 363"/>
                <a:gd name="T29" fmla="*/ 225 h 343"/>
                <a:gd name="T30" fmla="*/ 214 w 363"/>
                <a:gd name="T31" fmla="*/ 254 h 343"/>
                <a:gd name="T32" fmla="*/ 198 w 363"/>
                <a:gd name="T33" fmla="*/ 282 h 343"/>
                <a:gd name="T34" fmla="*/ 183 w 363"/>
                <a:gd name="T35" fmla="*/ 306 h 343"/>
                <a:gd name="T36" fmla="*/ 171 w 363"/>
                <a:gd name="T37" fmla="*/ 326 h 343"/>
                <a:gd name="T38" fmla="*/ 162 w 363"/>
                <a:gd name="T39" fmla="*/ 343 h 343"/>
                <a:gd name="T40" fmla="*/ 88 w 363"/>
                <a:gd name="T41" fmla="*/ 343 h 343"/>
                <a:gd name="T42" fmla="*/ 97 w 363"/>
                <a:gd name="T43" fmla="*/ 328 h 343"/>
                <a:gd name="T44" fmla="*/ 108 w 363"/>
                <a:gd name="T45" fmla="*/ 310 h 343"/>
                <a:gd name="T46" fmla="*/ 118 w 363"/>
                <a:gd name="T47" fmla="*/ 291 h 343"/>
                <a:gd name="T48" fmla="*/ 127 w 363"/>
                <a:gd name="T49" fmla="*/ 273 h 343"/>
                <a:gd name="T50" fmla="*/ 136 w 363"/>
                <a:gd name="T51" fmla="*/ 257 h 343"/>
                <a:gd name="T52" fmla="*/ 142 w 363"/>
                <a:gd name="T53" fmla="*/ 247 h 343"/>
                <a:gd name="T54" fmla="*/ 0 w 363"/>
                <a:gd name="T55" fmla="*/ 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63" h="343">
                  <a:moveTo>
                    <a:pt x="0" y="0"/>
                  </a:moveTo>
                  <a:lnTo>
                    <a:pt x="75" y="0"/>
                  </a:lnTo>
                  <a:lnTo>
                    <a:pt x="186" y="182"/>
                  </a:lnTo>
                  <a:lnTo>
                    <a:pt x="288" y="0"/>
                  </a:lnTo>
                  <a:lnTo>
                    <a:pt x="363" y="0"/>
                  </a:lnTo>
                  <a:lnTo>
                    <a:pt x="360" y="4"/>
                  </a:lnTo>
                  <a:lnTo>
                    <a:pt x="355" y="13"/>
                  </a:lnTo>
                  <a:lnTo>
                    <a:pt x="346" y="29"/>
                  </a:lnTo>
                  <a:lnTo>
                    <a:pt x="334" y="50"/>
                  </a:lnTo>
                  <a:lnTo>
                    <a:pt x="319" y="75"/>
                  </a:lnTo>
                  <a:lnTo>
                    <a:pt x="303" y="103"/>
                  </a:lnTo>
                  <a:lnTo>
                    <a:pt x="285" y="132"/>
                  </a:lnTo>
                  <a:lnTo>
                    <a:pt x="267" y="163"/>
                  </a:lnTo>
                  <a:lnTo>
                    <a:pt x="250" y="194"/>
                  </a:lnTo>
                  <a:lnTo>
                    <a:pt x="230" y="225"/>
                  </a:lnTo>
                  <a:lnTo>
                    <a:pt x="214" y="254"/>
                  </a:lnTo>
                  <a:lnTo>
                    <a:pt x="198" y="282"/>
                  </a:lnTo>
                  <a:lnTo>
                    <a:pt x="183" y="306"/>
                  </a:lnTo>
                  <a:lnTo>
                    <a:pt x="171" y="326"/>
                  </a:lnTo>
                  <a:lnTo>
                    <a:pt x="162" y="343"/>
                  </a:lnTo>
                  <a:lnTo>
                    <a:pt x="88" y="343"/>
                  </a:lnTo>
                  <a:lnTo>
                    <a:pt x="97" y="328"/>
                  </a:lnTo>
                  <a:lnTo>
                    <a:pt x="108" y="310"/>
                  </a:lnTo>
                  <a:lnTo>
                    <a:pt x="118" y="291"/>
                  </a:lnTo>
                  <a:lnTo>
                    <a:pt x="127" y="273"/>
                  </a:lnTo>
                  <a:lnTo>
                    <a:pt x="136" y="257"/>
                  </a:lnTo>
                  <a:lnTo>
                    <a:pt x="142" y="24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6235701" y="3743326"/>
              <a:ext cx="179388" cy="180975"/>
            </a:xfrm>
            <a:custGeom>
              <a:avLst/>
              <a:gdLst>
                <a:gd name="T0" fmla="*/ 0 w 338"/>
                <a:gd name="T1" fmla="*/ 0 h 341"/>
                <a:gd name="T2" fmla="*/ 338 w 338"/>
                <a:gd name="T3" fmla="*/ 0 h 341"/>
                <a:gd name="T4" fmla="*/ 338 w 338"/>
                <a:gd name="T5" fmla="*/ 341 h 341"/>
                <a:gd name="T6" fmla="*/ 270 w 338"/>
                <a:gd name="T7" fmla="*/ 341 h 341"/>
                <a:gd name="T8" fmla="*/ 270 w 338"/>
                <a:gd name="T9" fmla="*/ 287 h 341"/>
                <a:gd name="T10" fmla="*/ 270 w 338"/>
                <a:gd name="T11" fmla="*/ 66 h 341"/>
                <a:gd name="T12" fmla="*/ 67 w 338"/>
                <a:gd name="T13" fmla="*/ 66 h 341"/>
                <a:gd name="T14" fmla="*/ 67 w 338"/>
                <a:gd name="T15" fmla="*/ 341 h 341"/>
                <a:gd name="T16" fmla="*/ 0 w 338"/>
                <a:gd name="T17" fmla="*/ 341 h 341"/>
                <a:gd name="T18" fmla="*/ 0 w 338"/>
                <a:gd name="T19" fmla="*/ 0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8" h="341">
                  <a:moveTo>
                    <a:pt x="0" y="0"/>
                  </a:moveTo>
                  <a:lnTo>
                    <a:pt x="338" y="0"/>
                  </a:lnTo>
                  <a:lnTo>
                    <a:pt x="338" y="341"/>
                  </a:lnTo>
                  <a:lnTo>
                    <a:pt x="270" y="341"/>
                  </a:lnTo>
                  <a:lnTo>
                    <a:pt x="270" y="287"/>
                  </a:lnTo>
                  <a:lnTo>
                    <a:pt x="270" y="66"/>
                  </a:lnTo>
                  <a:lnTo>
                    <a:pt x="67" y="66"/>
                  </a:lnTo>
                  <a:lnTo>
                    <a:pt x="67" y="341"/>
                  </a:lnTo>
                  <a:lnTo>
                    <a:pt x="0" y="3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16"/>
            <p:cNvSpPr>
              <a:spLocks/>
            </p:cNvSpPr>
            <p:nvPr/>
          </p:nvSpPr>
          <p:spPr bwMode="auto">
            <a:xfrm>
              <a:off x="6638926" y="3729038"/>
              <a:ext cx="258763" cy="200025"/>
            </a:xfrm>
            <a:custGeom>
              <a:avLst/>
              <a:gdLst>
                <a:gd name="T0" fmla="*/ 5 w 491"/>
                <a:gd name="T1" fmla="*/ 0 h 378"/>
                <a:gd name="T2" fmla="*/ 9 w 491"/>
                <a:gd name="T3" fmla="*/ 0 h 378"/>
                <a:gd name="T4" fmla="*/ 14 w 491"/>
                <a:gd name="T5" fmla="*/ 1 h 378"/>
                <a:gd name="T6" fmla="*/ 487 w 491"/>
                <a:gd name="T7" fmla="*/ 346 h 378"/>
                <a:gd name="T8" fmla="*/ 490 w 491"/>
                <a:gd name="T9" fmla="*/ 349 h 378"/>
                <a:gd name="T10" fmla="*/ 491 w 491"/>
                <a:gd name="T11" fmla="*/ 352 h 378"/>
                <a:gd name="T12" fmla="*/ 491 w 491"/>
                <a:gd name="T13" fmla="*/ 356 h 378"/>
                <a:gd name="T14" fmla="*/ 490 w 491"/>
                <a:gd name="T15" fmla="*/ 359 h 378"/>
                <a:gd name="T16" fmla="*/ 485 w 491"/>
                <a:gd name="T17" fmla="*/ 362 h 378"/>
                <a:gd name="T18" fmla="*/ 456 w 491"/>
                <a:gd name="T19" fmla="*/ 375 h 378"/>
                <a:gd name="T20" fmla="*/ 447 w 491"/>
                <a:gd name="T21" fmla="*/ 378 h 378"/>
                <a:gd name="T22" fmla="*/ 437 w 491"/>
                <a:gd name="T23" fmla="*/ 378 h 378"/>
                <a:gd name="T24" fmla="*/ 428 w 491"/>
                <a:gd name="T25" fmla="*/ 375 h 378"/>
                <a:gd name="T26" fmla="*/ 14 w 491"/>
                <a:gd name="T27" fmla="*/ 168 h 378"/>
                <a:gd name="T28" fmla="*/ 6 w 491"/>
                <a:gd name="T29" fmla="*/ 162 h 378"/>
                <a:gd name="T30" fmla="*/ 2 w 491"/>
                <a:gd name="T31" fmla="*/ 153 h 378"/>
                <a:gd name="T32" fmla="*/ 0 w 491"/>
                <a:gd name="T33" fmla="*/ 144 h 378"/>
                <a:gd name="T34" fmla="*/ 0 w 491"/>
                <a:gd name="T35" fmla="*/ 9 h 378"/>
                <a:gd name="T36" fmla="*/ 0 w 491"/>
                <a:gd name="T37" fmla="*/ 4 h 378"/>
                <a:gd name="T38" fmla="*/ 2 w 491"/>
                <a:gd name="T39" fmla="*/ 0 h 378"/>
                <a:gd name="T40" fmla="*/ 5 w 491"/>
                <a:gd name="T41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91" h="378">
                  <a:moveTo>
                    <a:pt x="5" y="0"/>
                  </a:moveTo>
                  <a:lnTo>
                    <a:pt x="9" y="0"/>
                  </a:lnTo>
                  <a:lnTo>
                    <a:pt x="14" y="1"/>
                  </a:lnTo>
                  <a:lnTo>
                    <a:pt x="487" y="346"/>
                  </a:lnTo>
                  <a:lnTo>
                    <a:pt x="490" y="349"/>
                  </a:lnTo>
                  <a:lnTo>
                    <a:pt x="491" y="352"/>
                  </a:lnTo>
                  <a:lnTo>
                    <a:pt x="491" y="356"/>
                  </a:lnTo>
                  <a:lnTo>
                    <a:pt x="490" y="359"/>
                  </a:lnTo>
                  <a:lnTo>
                    <a:pt x="485" y="362"/>
                  </a:lnTo>
                  <a:lnTo>
                    <a:pt x="456" y="375"/>
                  </a:lnTo>
                  <a:lnTo>
                    <a:pt x="447" y="378"/>
                  </a:lnTo>
                  <a:lnTo>
                    <a:pt x="437" y="378"/>
                  </a:lnTo>
                  <a:lnTo>
                    <a:pt x="428" y="375"/>
                  </a:lnTo>
                  <a:lnTo>
                    <a:pt x="14" y="168"/>
                  </a:lnTo>
                  <a:lnTo>
                    <a:pt x="6" y="162"/>
                  </a:lnTo>
                  <a:lnTo>
                    <a:pt x="2" y="153"/>
                  </a:lnTo>
                  <a:lnTo>
                    <a:pt x="0" y="14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Freeform 17"/>
            <p:cNvSpPr>
              <a:spLocks/>
            </p:cNvSpPr>
            <p:nvPr/>
          </p:nvSpPr>
          <p:spPr bwMode="auto">
            <a:xfrm>
              <a:off x="6715126" y="2930526"/>
              <a:ext cx="520700" cy="841375"/>
            </a:xfrm>
            <a:custGeom>
              <a:avLst/>
              <a:gdLst>
                <a:gd name="T0" fmla="*/ 982 w 984"/>
                <a:gd name="T1" fmla="*/ 0 h 1590"/>
                <a:gd name="T2" fmla="*/ 984 w 984"/>
                <a:gd name="T3" fmla="*/ 2 h 1590"/>
                <a:gd name="T4" fmla="*/ 984 w 984"/>
                <a:gd name="T5" fmla="*/ 5 h 1590"/>
                <a:gd name="T6" fmla="*/ 982 w 984"/>
                <a:gd name="T7" fmla="*/ 9 h 1590"/>
                <a:gd name="T8" fmla="*/ 117 w 984"/>
                <a:gd name="T9" fmla="*/ 1583 h 1590"/>
                <a:gd name="T10" fmla="*/ 114 w 984"/>
                <a:gd name="T11" fmla="*/ 1587 h 1590"/>
                <a:gd name="T12" fmla="*/ 111 w 984"/>
                <a:gd name="T13" fmla="*/ 1590 h 1590"/>
                <a:gd name="T14" fmla="*/ 107 w 984"/>
                <a:gd name="T15" fmla="*/ 1590 h 1590"/>
                <a:gd name="T16" fmla="*/ 101 w 984"/>
                <a:gd name="T17" fmla="*/ 1590 h 1590"/>
                <a:gd name="T18" fmla="*/ 96 w 984"/>
                <a:gd name="T19" fmla="*/ 1587 h 1590"/>
                <a:gd name="T20" fmla="*/ 11 w 984"/>
                <a:gd name="T21" fmla="*/ 1525 h 1590"/>
                <a:gd name="T22" fmla="*/ 5 w 984"/>
                <a:gd name="T23" fmla="*/ 1518 h 1590"/>
                <a:gd name="T24" fmla="*/ 0 w 984"/>
                <a:gd name="T25" fmla="*/ 1509 h 1590"/>
                <a:gd name="T26" fmla="*/ 0 w 984"/>
                <a:gd name="T27" fmla="*/ 1500 h 1590"/>
                <a:gd name="T28" fmla="*/ 203 w 984"/>
                <a:gd name="T29" fmla="*/ 479 h 1590"/>
                <a:gd name="T30" fmla="*/ 209 w 984"/>
                <a:gd name="T31" fmla="*/ 466 h 1590"/>
                <a:gd name="T32" fmla="*/ 219 w 984"/>
                <a:gd name="T33" fmla="*/ 455 h 1590"/>
                <a:gd name="T34" fmla="*/ 976 w 984"/>
                <a:gd name="T35" fmla="*/ 3 h 1590"/>
                <a:gd name="T36" fmla="*/ 981 w 984"/>
                <a:gd name="T37" fmla="*/ 0 h 1590"/>
                <a:gd name="T38" fmla="*/ 982 w 984"/>
                <a:gd name="T39" fmla="*/ 0 h 1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84" h="1590">
                  <a:moveTo>
                    <a:pt x="982" y="0"/>
                  </a:moveTo>
                  <a:lnTo>
                    <a:pt x="984" y="2"/>
                  </a:lnTo>
                  <a:lnTo>
                    <a:pt x="984" y="5"/>
                  </a:lnTo>
                  <a:lnTo>
                    <a:pt x="982" y="9"/>
                  </a:lnTo>
                  <a:lnTo>
                    <a:pt x="117" y="1583"/>
                  </a:lnTo>
                  <a:lnTo>
                    <a:pt x="114" y="1587"/>
                  </a:lnTo>
                  <a:lnTo>
                    <a:pt x="111" y="1590"/>
                  </a:lnTo>
                  <a:lnTo>
                    <a:pt x="107" y="1590"/>
                  </a:lnTo>
                  <a:lnTo>
                    <a:pt x="101" y="1590"/>
                  </a:lnTo>
                  <a:lnTo>
                    <a:pt x="96" y="1587"/>
                  </a:lnTo>
                  <a:lnTo>
                    <a:pt x="11" y="1525"/>
                  </a:lnTo>
                  <a:lnTo>
                    <a:pt x="5" y="1518"/>
                  </a:lnTo>
                  <a:lnTo>
                    <a:pt x="0" y="1509"/>
                  </a:lnTo>
                  <a:lnTo>
                    <a:pt x="0" y="1500"/>
                  </a:lnTo>
                  <a:lnTo>
                    <a:pt x="203" y="479"/>
                  </a:lnTo>
                  <a:lnTo>
                    <a:pt x="209" y="466"/>
                  </a:lnTo>
                  <a:lnTo>
                    <a:pt x="219" y="455"/>
                  </a:lnTo>
                  <a:lnTo>
                    <a:pt x="976" y="3"/>
                  </a:lnTo>
                  <a:lnTo>
                    <a:pt x="981" y="0"/>
                  </a:lnTo>
                  <a:lnTo>
                    <a:pt x="98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Freeform 18"/>
            <p:cNvSpPr>
              <a:spLocks/>
            </p:cNvSpPr>
            <p:nvPr/>
          </p:nvSpPr>
          <p:spPr bwMode="auto">
            <a:xfrm>
              <a:off x="6638926" y="3208338"/>
              <a:ext cx="125413" cy="498475"/>
            </a:xfrm>
            <a:custGeom>
              <a:avLst/>
              <a:gdLst>
                <a:gd name="T0" fmla="*/ 233 w 237"/>
                <a:gd name="T1" fmla="*/ 0 h 942"/>
                <a:gd name="T2" fmla="*/ 236 w 237"/>
                <a:gd name="T3" fmla="*/ 0 h 942"/>
                <a:gd name="T4" fmla="*/ 237 w 237"/>
                <a:gd name="T5" fmla="*/ 4 h 942"/>
                <a:gd name="T6" fmla="*/ 237 w 237"/>
                <a:gd name="T7" fmla="*/ 9 h 942"/>
                <a:gd name="T8" fmla="*/ 88 w 237"/>
                <a:gd name="T9" fmla="*/ 933 h 942"/>
                <a:gd name="T10" fmla="*/ 86 w 237"/>
                <a:gd name="T11" fmla="*/ 938 h 942"/>
                <a:gd name="T12" fmla="*/ 83 w 237"/>
                <a:gd name="T13" fmla="*/ 941 h 942"/>
                <a:gd name="T14" fmla="*/ 80 w 237"/>
                <a:gd name="T15" fmla="*/ 942 h 942"/>
                <a:gd name="T16" fmla="*/ 76 w 237"/>
                <a:gd name="T17" fmla="*/ 942 h 942"/>
                <a:gd name="T18" fmla="*/ 71 w 237"/>
                <a:gd name="T19" fmla="*/ 941 h 942"/>
                <a:gd name="T20" fmla="*/ 14 w 237"/>
                <a:gd name="T21" fmla="*/ 898 h 942"/>
                <a:gd name="T22" fmla="*/ 6 w 237"/>
                <a:gd name="T23" fmla="*/ 891 h 942"/>
                <a:gd name="T24" fmla="*/ 2 w 237"/>
                <a:gd name="T25" fmla="*/ 882 h 942"/>
                <a:gd name="T26" fmla="*/ 0 w 237"/>
                <a:gd name="T27" fmla="*/ 873 h 942"/>
                <a:gd name="T28" fmla="*/ 0 w 237"/>
                <a:gd name="T29" fmla="*/ 180 h 942"/>
                <a:gd name="T30" fmla="*/ 2 w 237"/>
                <a:gd name="T31" fmla="*/ 171 h 942"/>
                <a:gd name="T32" fmla="*/ 6 w 237"/>
                <a:gd name="T33" fmla="*/ 162 h 942"/>
                <a:gd name="T34" fmla="*/ 14 w 237"/>
                <a:gd name="T35" fmla="*/ 155 h 942"/>
                <a:gd name="T36" fmla="*/ 227 w 237"/>
                <a:gd name="T37" fmla="*/ 1 h 942"/>
                <a:gd name="T38" fmla="*/ 230 w 237"/>
                <a:gd name="T39" fmla="*/ 0 h 942"/>
                <a:gd name="T40" fmla="*/ 233 w 237"/>
                <a:gd name="T41" fmla="*/ 0 h 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7" h="942">
                  <a:moveTo>
                    <a:pt x="233" y="0"/>
                  </a:moveTo>
                  <a:lnTo>
                    <a:pt x="236" y="0"/>
                  </a:lnTo>
                  <a:lnTo>
                    <a:pt x="237" y="4"/>
                  </a:lnTo>
                  <a:lnTo>
                    <a:pt x="237" y="9"/>
                  </a:lnTo>
                  <a:lnTo>
                    <a:pt x="88" y="933"/>
                  </a:lnTo>
                  <a:lnTo>
                    <a:pt x="86" y="938"/>
                  </a:lnTo>
                  <a:lnTo>
                    <a:pt x="83" y="941"/>
                  </a:lnTo>
                  <a:lnTo>
                    <a:pt x="80" y="942"/>
                  </a:lnTo>
                  <a:lnTo>
                    <a:pt x="76" y="942"/>
                  </a:lnTo>
                  <a:lnTo>
                    <a:pt x="71" y="941"/>
                  </a:lnTo>
                  <a:lnTo>
                    <a:pt x="14" y="898"/>
                  </a:lnTo>
                  <a:lnTo>
                    <a:pt x="6" y="891"/>
                  </a:lnTo>
                  <a:lnTo>
                    <a:pt x="2" y="882"/>
                  </a:lnTo>
                  <a:lnTo>
                    <a:pt x="0" y="873"/>
                  </a:lnTo>
                  <a:lnTo>
                    <a:pt x="0" y="180"/>
                  </a:lnTo>
                  <a:lnTo>
                    <a:pt x="2" y="171"/>
                  </a:lnTo>
                  <a:lnTo>
                    <a:pt x="6" y="162"/>
                  </a:lnTo>
                  <a:lnTo>
                    <a:pt x="14" y="155"/>
                  </a:lnTo>
                  <a:lnTo>
                    <a:pt x="227" y="1"/>
                  </a:lnTo>
                  <a:lnTo>
                    <a:pt x="230" y="0"/>
                  </a:lnTo>
                  <a:lnTo>
                    <a:pt x="2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19"/>
            <p:cNvSpPr>
              <a:spLocks/>
            </p:cNvSpPr>
            <p:nvPr/>
          </p:nvSpPr>
          <p:spPr bwMode="auto">
            <a:xfrm>
              <a:off x="6807201" y="3271838"/>
              <a:ext cx="393700" cy="568325"/>
            </a:xfrm>
            <a:custGeom>
              <a:avLst/>
              <a:gdLst>
                <a:gd name="T0" fmla="*/ 584 w 742"/>
                <a:gd name="T1" fmla="*/ 0 h 1073"/>
                <a:gd name="T2" fmla="*/ 585 w 742"/>
                <a:gd name="T3" fmla="*/ 0 h 1073"/>
                <a:gd name="T4" fmla="*/ 588 w 742"/>
                <a:gd name="T5" fmla="*/ 1 h 1073"/>
                <a:gd name="T6" fmla="*/ 590 w 742"/>
                <a:gd name="T7" fmla="*/ 6 h 1073"/>
                <a:gd name="T8" fmla="*/ 742 w 742"/>
                <a:gd name="T9" fmla="*/ 522 h 1073"/>
                <a:gd name="T10" fmla="*/ 742 w 742"/>
                <a:gd name="T11" fmla="*/ 533 h 1073"/>
                <a:gd name="T12" fmla="*/ 741 w 742"/>
                <a:gd name="T13" fmla="*/ 541 h 1073"/>
                <a:gd name="T14" fmla="*/ 735 w 742"/>
                <a:gd name="T15" fmla="*/ 549 h 1073"/>
                <a:gd name="T16" fmla="*/ 121 w 742"/>
                <a:gd name="T17" fmla="*/ 1068 h 1073"/>
                <a:gd name="T18" fmla="*/ 112 w 742"/>
                <a:gd name="T19" fmla="*/ 1071 h 1073"/>
                <a:gd name="T20" fmla="*/ 103 w 742"/>
                <a:gd name="T21" fmla="*/ 1073 h 1073"/>
                <a:gd name="T22" fmla="*/ 94 w 742"/>
                <a:gd name="T23" fmla="*/ 1068 h 1073"/>
                <a:gd name="T24" fmla="*/ 6 w 742"/>
                <a:gd name="T25" fmla="*/ 1005 h 1073"/>
                <a:gd name="T26" fmla="*/ 3 w 742"/>
                <a:gd name="T27" fmla="*/ 1002 h 1073"/>
                <a:gd name="T28" fmla="*/ 0 w 742"/>
                <a:gd name="T29" fmla="*/ 998 h 1073"/>
                <a:gd name="T30" fmla="*/ 0 w 742"/>
                <a:gd name="T31" fmla="*/ 992 h 1073"/>
                <a:gd name="T32" fmla="*/ 0 w 742"/>
                <a:gd name="T33" fmla="*/ 987 h 1073"/>
                <a:gd name="T34" fmla="*/ 1 w 742"/>
                <a:gd name="T35" fmla="*/ 981 h 1073"/>
                <a:gd name="T36" fmla="*/ 578 w 742"/>
                <a:gd name="T37" fmla="*/ 4 h 1073"/>
                <a:gd name="T38" fmla="*/ 581 w 742"/>
                <a:gd name="T39" fmla="*/ 1 h 1073"/>
                <a:gd name="T40" fmla="*/ 584 w 742"/>
                <a:gd name="T41" fmla="*/ 0 h 1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42" h="1073">
                  <a:moveTo>
                    <a:pt x="584" y="0"/>
                  </a:moveTo>
                  <a:lnTo>
                    <a:pt x="585" y="0"/>
                  </a:lnTo>
                  <a:lnTo>
                    <a:pt x="588" y="1"/>
                  </a:lnTo>
                  <a:lnTo>
                    <a:pt x="590" y="6"/>
                  </a:lnTo>
                  <a:lnTo>
                    <a:pt x="742" y="522"/>
                  </a:lnTo>
                  <a:lnTo>
                    <a:pt x="742" y="533"/>
                  </a:lnTo>
                  <a:lnTo>
                    <a:pt x="741" y="541"/>
                  </a:lnTo>
                  <a:lnTo>
                    <a:pt x="735" y="549"/>
                  </a:lnTo>
                  <a:lnTo>
                    <a:pt x="121" y="1068"/>
                  </a:lnTo>
                  <a:lnTo>
                    <a:pt x="112" y="1071"/>
                  </a:lnTo>
                  <a:lnTo>
                    <a:pt x="103" y="1073"/>
                  </a:lnTo>
                  <a:lnTo>
                    <a:pt x="94" y="1068"/>
                  </a:lnTo>
                  <a:lnTo>
                    <a:pt x="6" y="1005"/>
                  </a:lnTo>
                  <a:lnTo>
                    <a:pt x="3" y="1002"/>
                  </a:lnTo>
                  <a:lnTo>
                    <a:pt x="0" y="998"/>
                  </a:lnTo>
                  <a:lnTo>
                    <a:pt x="0" y="992"/>
                  </a:lnTo>
                  <a:lnTo>
                    <a:pt x="0" y="987"/>
                  </a:lnTo>
                  <a:lnTo>
                    <a:pt x="1" y="981"/>
                  </a:lnTo>
                  <a:lnTo>
                    <a:pt x="578" y="4"/>
                  </a:lnTo>
                  <a:lnTo>
                    <a:pt x="581" y="1"/>
                  </a:lnTo>
                  <a:lnTo>
                    <a:pt x="58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Freeform 20"/>
            <p:cNvSpPr>
              <a:spLocks/>
            </p:cNvSpPr>
            <p:nvPr/>
          </p:nvSpPr>
          <p:spPr bwMode="auto">
            <a:xfrm>
              <a:off x="6899276" y="3644901"/>
              <a:ext cx="300038" cy="249238"/>
            </a:xfrm>
            <a:custGeom>
              <a:avLst/>
              <a:gdLst>
                <a:gd name="T0" fmla="*/ 532 w 566"/>
                <a:gd name="T1" fmla="*/ 0 h 472"/>
                <a:gd name="T2" fmla="*/ 535 w 566"/>
                <a:gd name="T3" fmla="*/ 1 h 472"/>
                <a:gd name="T4" fmla="*/ 540 w 566"/>
                <a:gd name="T5" fmla="*/ 4 h 472"/>
                <a:gd name="T6" fmla="*/ 541 w 566"/>
                <a:gd name="T7" fmla="*/ 9 h 472"/>
                <a:gd name="T8" fmla="*/ 566 w 566"/>
                <a:gd name="T9" fmla="*/ 254 h 472"/>
                <a:gd name="T10" fmla="*/ 566 w 566"/>
                <a:gd name="T11" fmla="*/ 260 h 472"/>
                <a:gd name="T12" fmla="*/ 566 w 566"/>
                <a:gd name="T13" fmla="*/ 265 h 472"/>
                <a:gd name="T14" fmla="*/ 565 w 566"/>
                <a:gd name="T15" fmla="*/ 271 h 472"/>
                <a:gd name="T16" fmla="*/ 562 w 566"/>
                <a:gd name="T17" fmla="*/ 275 h 472"/>
                <a:gd name="T18" fmla="*/ 557 w 566"/>
                <a:gd name="T19" fmla="*/ 278 h 472"/>
                <a:gd name="T20" fmla="*/ 93 w 566"/>
                <a:gd name="T21" fmla="*/ 471 h 472"/>
                <a:gd name="T22" fmla="*/ 84 w 566"/>
                <a:gd name="T23" fmla="*/ 472 h 472"/>
                <a:gd name="T24" fmla="*/ 74 w 566"/>
                <a:gd name="T25" fmla="*/ 472 h 472"/>
                <a:gd name="T26" fmla="*/ 66 w 566"/>
                <a:gd name="T27" fmla="*/ 468 h 472"/>
                <a:gd name="T28" fmla="*/ 4 w 566"/>
                <a:gd name="T29" fmla="*/ 424 h 472"/>
                <a:gd name="T30" fmla="*/ 1 w 566"/>
                <a:gd name="T31" fmla="*/ 421 h 472"/>
                <a:gd name="T32" fmla="*/ 0 w 566"/>
                <a:gd name="T33" fmla="*/ 416 h 472"/>
                <a:gd name="T34" fmla="*/ 0 w 566"/>
                <a:gd name="T35" fmla="*/ 412 h 472"/>
                <a:gd name="T36" fmla="*/ 1 w 566"/>
                <a:gd name="T37" fmla="*/ 407 h 472"/>
                <a:gd name="T38" fmla="*/ 4 w 566"/>
                <a:gd name="T39" fmla="*/ 405 h 472"/>
                <a:gd name="T40" fmla="*/ 523 w 566"/>
                <a:gd name="T41" fmla="*/ 3 h 472"/>
                <a:gd name="T42" fmla="*/ 528 w 566"/>
                <a:gd name="T43" fmla="*/ 1 h 472"/>
                <a:gd name="T44" fmla="*/ 532 w 566"/>
                <a:gd name="T45" fmla="*/ 0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66" h="472">
                  <a:moveTo>
                    <a:pt x="532" y="0"/>
                  </a:moveTo>
                  <a:lnTo>
                    <a:pt x="535" y="1"/>
                  </a:lnTo>
                  <a:lnTo>
                    <a:pt x="540" y="4"/>
                  </a:lnTo>
                  <a:lnTo>
                    <a:pt x="541" y="9"/>
                  </a:lnTo>
                  <a:lnTo>
                    <a:pt x="566" y="254"/>
                  </a:lnTo>
                  <a:lnTo>
                    <a:pt x="566" y="260"/>
                  </a:lnTo>
                  <a:lnTo>
                    <a:pt x="566" y="265"/>
                  </a:lnTo>
                  <a:lnTo>
                    <a:pt x="565" y="271"/>
                  </a:lnTo>
                  <a:lnTo>
                    <a:pt x="562" y="275"/>
                  </a:lnTo>
                  <a:lnTo>
                    <a:pt x="557" y="278"/>
                  </a:lnTo>
                  <a:lnTo>
                    <a:pt x="93" y="471"/>
                  </a:lnTo>
                  <a:lnTo>
                    <a:pt x="84" y="472"/>
                  </a:lnTo>
                  <a:lnTo>
                    <a:pt x="74" y="472"/>
                  </a:lnTo>
                  <a:lnTo>
                    <a:pt x="66" y="468"/>
                  </a:lnTo>
                  <a:lnTo>
                    <a:pt x="4" y="424"/>
                  </a:lnTo>
                  <a:lnTo>
                    <a:pt x="1" y="421"/>
                  </a:lnTo>
                  <a:lnTo>
                    <a:pt x="0" y="416"/>
                  </a:lnTo>
                  <a:lnTo>
                    <a:pt x="0" y="412"/>
                  </a:lnTo>
                  <a:lnTo>
                    <a:pt x="1" y="407"/>
                  </a:lnTo>
                  <a:lnTo>
                    <a:pt x="4" y="405"/>
                  </a:lnTo>
                  <a:lnTo>
                    <a:pt x="523" y="3"/>
                  </a:lnTo>
                  <a:lnTo>
                    <a:pt x="528" y="1"/>
                  </a:lnTo>
                  <a:lnTo>
                    <a:pt x="53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8" name="Group 17"/>
          <p:cNvGrpSpPr/>
          <p:nvPr userDrawn="1"/>
        </p:nvGrpSpPr>
        <p:grpSpPr>
          <a:xfrm rot="5400000">
            <a:off x="-1234060" y="3205527"/>
            <a:ext cx="2520000" cy="51881"/>
            <a:chOff x="9641135" y="931268"/>
            <a:chExt cx="1601668" cy="106352"/>
          </a:xfrm>
        </p:grpSpPr>
        <p:sp>
          <p:nvSpPr>
            <p:cNvPr id="19" name="Rectangle 18"/>
            <p:cNvSpPr/>
            <p:nvPr/>
          </p:nvSpPr>
          <p:spPr>
            <a:xfrm rot="5400000">
              <a:off x="9768509" y="804444"/>
              <a:ext cx="105251" cy="360000"/>
            </a:xfrm>
            <a:prstGeom prst="rect">
              <a:avLst/>
            </a:prstGeom>
            <a:solidFill>
              <a:srgbClr val="94C2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 rot="5400000">
              <a:off x="10182397" y="804444"/>
              <a:ext cx="105253" cy="360000"/>
            </a:xfrm>
            <a:prstGeom prst="rect">
              <a:avLst/>
            </a:prstGeom>
            <a:solidFill>
              <a:srgbClr val="DE36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 rot="5400000">
              <a:off x="10595737" y="804444"/>
              <a:ext cx="106352" cy="360000"/>
            </a:xfrm>
            <a:prstGeom prst="rect">
              <a:avLst/>
            </a:prstGeom>
            <a:solidFill>
              <a:srgbClr val="F4CE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 rot="5400000">
              <a:off x="11009628" y="804444"/>
              <a:ext cx="106349" cy="360000"/>
            </a:xfrm>
            <a:prstGeom prst="rect">
              <a:avLst/>
            </a:prstGeom>
            <a:solidFill>
              <a:srgbClr val="1FC1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8500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Группа 19"/>
          <p:cNvGrpSpPr/>
          <p:nvPr/>
        </p:nvGrpSpPr>
        <p:grpSpPr>
          <a:xfrm>
            <a:off x="7981102" y="2815781"/>
            <a:ext cx="2571750" cy="1001713"/>
            <a:chOff x="5281610" y="2372014"/>
            <a:chExt cx="2571750" cy="1001713"/>
          </a:xfrm>
          <a:solidFill>
            <a:schemeClr val="bg1"/>
          </a:solidFill>
        </p:grpSpPr>
        <p:sp>
          <p:nvSpPr>
            <p:cNvPr id="5" name="Freeform 6"/>
            <p:cNvSpPr>
              <a:spLocks noEditPoints="1"/>
            </p:cNvSpPr>
            <p:nvPr/>
          </p:nvSpPr>
          <p:spPr bwMode="auto">
            <a:xfrm>
              <a:off x="5281610" y="2718089"/>
              <a:ext cx="346075" cy="387350"/>
            </a:xfrm>
            <a:custGeom>
              <a:avLst/>
              <a:gdLst>
                <a:gd name="T0" fmla="*/ 39 w 218"/>
                <a:gd name="T1" fmla="*/ 138 h 244"/>
                <a:gd name="T2" fmla="*/ 39 w 218"/>
                <a:gd name="T3" fmla="*/ 205 h 244"/>
                <a:gd name="T4" fmla="*/ 160 w 218"/>
                <a:gd name="T5" fmla="*/ 205 h 244"/>
                <a:gd name="T6" fmla="*/ 169 w 218"/>
                <a:gd name="T7" fmla="*/ 202 h 244"/>
                <a:gd name="T8" fmla="*/ 176 w 218"/>
                <a:gd name="T9" fmla="*/ 195 h 244"/>
                <a:gd name="T10" fmla="*/ 179 w 218"/>
                <a:gd name="T11" fmla="*/ 185 h 244"/>
                <a:gd name="T12" fmla="*/ 179 w 218"/>
                <a:gd name="T13" fmla="*/ 156 h 244"/>
                <a:gd name="T14" fmla="*/ 176 w 218"/>
                <a:gd name="T15" fmla="*/ 147 h 244"/>
                <a:gd name="T16" fmla="*/ 169 w 218"/>
                <a:gd name="T17" fmla="*/ 140 h 244"/>
                <a:gd name="T18" fmla="*/ 160 w 218"/>
                <a:gd name="T19" fmla="*/ 138 h 244"/>
                <a:gd name="T20" fmla="*/ 39 w 218"/>
                <a:gd name="T21" fmla="*/ 138 h 244"/>
                <a:gd name="T22" fmla="*/ 0 w 218"/>
                <a:gd name="T23" fmla="*/ 0 h 244"/>
                <a:gd name="T24" fmla="*/ 202 w 218"/>
                <a:gd name="T25" fmla="*/ 0 h 244"/>
                <a:gd name="T26" fmla="*/ 202 w 218"/>
                <a:gd name="T27" fmla="*/ 40 h 244"/>
                <a:gd name="T28" fmla="*/ 39 w 218"/>
                <a:gd name="T29" fmla="*/ 40 h 244"/>
                <a:gd name="T30" fmla="*/ 39 w 218"/>
                <a:gd name="T31" fmla="*/ 98 h 244"/>
                <a:gd name="T32" fmla="*/ 160 w 218"/>
                <a:gd name="T33" fmla="*/ 98 h 244"/>
                <a:gd name="T34" fmla="*/ 178 w 218"/>
                <a:gd name="T35" fmla="*/ 101 h 244"/>
                <a:gd name="T36" fmla="*/ 194 w 218"/>
                <a:gd name="T37" fmla="*/ 109 h 244"/>
                <a:gd name="T38" fmla="*/ 206 w 218"/>
                <a:gd name="T39" fmla="*/ 122 h 244"/>
                <a:gd name="T40" fmla="*/ 214 w 218"/>
                <a:gd name="T41" fmla="*/ 138 h 244"/>
                <a:gd name="T42" fmla="*/ 218 w 218"/>
                <a:gd name="T43" fmla="*/ 156 h 244"/>
                <a:gd name="T44" fmla="*/ 218 w 218"/>
                <a:gd name="T45" fmla="*/ 166 h 244"/>
                <a:gd name="T46" fmla="*/ 218 w 218"/>
                <a:gd name="T47" fmla="*/ 176 h 244"/>
                <a:gd name="T48" fmla="*/ 218 w 218"/>
                <a:gd name="T49" fmla="*/ 185 h 244"/>
                <a:gd name="T50" fmla="*/ 214 w 218"/>
                <a:gd name="T51" fmla="*/ 204 h 244"/>
                <a:gd name="T52" fmla="*/ 206 w 218"/>
                <a:gd name="T53" fmla="*/ 220 h 244"/>
                <a:gd name="T54" fmla="*/ 194 w 218"/>
                <a:gd name="T55" fmla="*/ 233 h 244"/>
                <a:gd name="T56" fmla="*/ 178 w 218"/>
                <a:gd name="T57" fmla="*/ 241 h 244"/>
                <a:gd name="T58" fmla="*/ 160 w 218"/>
                <a:gd name="T59" fmla="*/ 244 h 244"/>
                <a:gd name="T60" fmla="*/ 0 w 218"/>
                <a:gd name="T61" fmla="*/ 244 h 244"/>
                <a:gd name="T62" fmla="*/ 0 w 218"/>
                <a:gd name="T63" fmla="*/ 164 h 244"/>
                <a:gd name="T64" fmla="*/ 0 w 218"/>
                <a:gd name="T65" fmla="*/ 81 h 244"/>
                <a:gd name="T66" fmla="*/ 0 w 218"/>
                <a:gd name="T67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18" h="244">
                  <a:moveTo>
                    <a:pt x="39" y="138"/>
                  </a:moveTo>
                  <a:lnTo>
                    <a:pt x="39" y="205"/>
                  </a:lnTo>
                  <a:lnTo>
                    <a:pt x="160" y="205"/>
                  </a:lnTo>
                  <a:lnTo>
                    <a:pt x="169" y="202"/>
                  </a:lnTo>
                  <a:lnTo>
                    <a:pt x="176" y="195"/>
                  </a:lnTo>
                  <a:lnTo>
                    <a:pt x="179" y="185"/>
                  </a:lnTo>
                  <a:lnTo>
                    <a:pt x="179" y="156"/>
                  </a:lnTo>
                  <a:lnTo>
                    <a:pt x="176" y="147"/>
                  </a:lnTo>
                  <a:lnTo>
                    <a:pt x="169" y="140"/>
                  </a:lnTo>
                  <a:lnTo>
                    <a:pt x="160" y="138"/>
                  </a:lnTo>
                  <a:lnTo>
                    <a:pt x="39" y="138"/>
                  </a:lnTo>
                  <a:close/>
                  <a:moveTo>
                    <a:pt x="0" y="0"/>
                  </a:moveTo>
                  <a:lnTo>
                    <a:pt x="202" y="0"/>
                  </a:lnTo>
                  <a:lnTo>
                    <a:pt x="202" y="40"/>
                  </a:lnTo>
                  <a:lnTo>
                    <a:pt x="39" y="40"/>
                  </a:lnTo>
                  <a:lnTo>
                    <a:pt x="39" y="98"/>
                  </a:lnTo>
                  <a:lnTo>
                    <a:pt x="160" y="98"/>
                  </a:lnTo>
                  <a:lnTo>
                    <a:pt x="178" y="101"/>
                  </a:lnTo>
                  <a:lnTo>
                    <a:pt x="194" y="109"/>
                  </a:lnTo>
                  <a:lnTo>
                    <a:pt x="206" y="122"/>
                  </a:lnTo>
                  <a:lnTo>
                    <a:pt x="214" y="138"/>
                  </a:lnTo>
                  <a:lnTo>
                    <a:pt x="218" y="156"/>
                  </a:lnTo>
                  <a:lnTo>
                    <a:pt x="218" y="166"/>
                  </a:lnTo>
                  <a:lnTo>
                    <a:pt x="218" y="176"/>
                  </a:lnTo>
                  <a:lnTo>
                    <a:pt x="218" y="185"/>
                  </a:lnTo>
                  <a:lnTo>
                    <a:pt x="214" y="204"/>
                  </a:lnTo>
                  <a:lnTo>
                    <a:pt x="206" y="220"/>
                  </a:lnTo>
                  <a:lnTo>
                    <a:pt x="194" y="233"/>
                  </a:lnTo>
                  <a:lnTo>
                    <a:pt x="178" y="241"/>
                  </a:lnTo>
                  <a:lnTo>
                    <a:pt x="160" y="244"/>
                  </a:lnTo>
                  <a:lnTo>
                    <a:pt x="0" y="244"/>
                  </a:lnTo>
                  <a:lnTo>
                    <a:pt x="0" y="164"/>
                  </a:lnTo>
                  <a:lnTo>
                    <a:pt x="0" y="8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Freeform 7"/>
            <p:cNvSpPr>
              <a:spLocks noEditPoints="1"/>
            </p:cNvSpPr>
            <p:nvPr/>
          </p:nvSpPr>
          <p:spPr bwMode="auto">
            <a:xfrm>
              <a:off x="6140448" y="2718089"/>
              <a:ext cx="346075" cy="387350"/>
            </a:xfrm>
            <a:custGeom>
              <a:avLst/>
              <a:gdLst>
                <a:gd name="T0" fmla="*/ 39 w 218"/>
                <a:gd name="T1" fmla="*/ 40 h 244"/>
                <a:gd name="T2" fmla="*/ 39 w 218"/>
                <a:gd name="T3" fmla="*/ 107 h 244"/>
                <a:gd name="T4" fmla="*/ 160 w 218"/>
                <a:gd name="T5" fmla="*/ 107 h 244"/>
                <a:gd name="T6" fmla="*/ 171 w 218"/>
                <a:gd name="T7" fmla="*/ 105 h 244"/>
                <a:gd name="T8" fmla="*/ 177 w 218"/>
                <a:gd name="T9" fmla="*/ 98 h 244"/>
                <a:gd name="T10" fmla="*/ 180 w 218"/>
                <a:gd name="T11" fmla="*/ 87 h 244"/>
                <a:gd name="T12" fmla="*/ 180 w 218"/>
                <a:gd name="T13" fmla="*/ 59 h 244"/>
                <a:gd name="T14" fmla="*/ 177 w 218"/>
                <a:gd name="T15" fmla="*/ 49 h 244"/>
                <a:gd name="T16" fmla="*/ 171 w 218"/>
                <a:gd name="T17" fmla="*/ 42 h 244"/>
                <a:gd name="T18" fmla="*/ 160 w 218"/>
                <a:gd name="T19" fmla="*/ 40 h 244"/>
                <a:gd name="T20" fmla="*/ 39 w 218"/>
                <a:gd name="T21" fmla="*/ 40 h 244"/>
                <a:gd name="T22" fmla="*/ 0 w 218"/>
                <a:gd name="T23" fmla="*/ 0 h 244"/>
                <a:gd name="T24" fmla="*/ 160 w 218"/>
                <a:gd name="T25" fmla="*/ 0 h 244"/>
                <a:gd name="T26" fmla="*/ 179 w 218"/>
                <a:gd name="T27" fmla="*/ 4 h 244"/>
                <a:gd name="T28" fmla="*/ 194 w 218"/>
                <a:gd name="T29" fmla="*/ 12 h 244"/>
                <a:gd name="T30" fmla="*/ 207 w 218"/>
                <a:gd name="T31" fmla="*/ 25 h 244"/>
                <a:gd name="T32" fmla="*/ 215 w 218"/>
                <a:gd name="T33" fmla="*/ 40 h 244"/>
                <a:gd name="T34" fmla="*/ 218 w 218"/>
                <a:gd name="T35" fmla="*/ 59 h 244"/>
                <a:gd name="T36" fmla="*/ 218 w 218"/>
                <a:gd name="T37" fmla="*/ 68 h 244"/>
                <a:gd name="T38" fmla="*/ 218 w 218"/>
                <a:gd name="T39" fmla="*/ 79 h 244"/>
                <a:gd name="T40" fmla="*/ 218 w 218"/>
                <a:gd name="T41" fmla="*/ 87 h 244"/>
                <a:gd name="T42" fmla="*/ 215 w 218"/>
                <a:gd name="T43" fmla="*/ 106 h 244"/>
                <a:gd name="T44" fmla="*/ 207 w 218"/>
                <a:gd name="T45" fmla="*/ 122 h 244"/>
                <a:gd name="T46" fmla="*/ 194 w 218"/>
                <a:gd name="T47" fmla="*/ 135 h 244"/>
                <a:gd name="T48" fmla="*/ 179 w 218"/>
                <a:gd name="T49" fmla="*/ 144 h 244"/>
                <a:gd name="T50" fmla="*/ 160 w 218"/>
                <a:gd name="T51" fmla="*/ 146 h 244"/>
                <a:gd name="T52" fmla="*/ 39 w 218"/>
                <a:gd name="T53" fmla="*/ 146 h 244"/>
                <a:gd name="T54" fmla="*/ 39 w 218"/>
                <a:gd name="T55" fmla="*/ 244 h 244"/>
                <a:gd name="T56" fmla="*/ 0 w 218"/>
                <a:gd name="T57" fmla="*/ 244 h 244"/>
                <a:gd name="T58" fmla="*/ 0 w 218"/>
                <a:gd name="T5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18" h="244">
                  <a:moveTo>
                    <a:pt x="39" y="40"/>
                  </a:moveTo>
                  <a:lnTo>
                    <a:pt x="39" y="107"/>
                  </a:lnTo>
                  <a:lnTo>
                    <a:pt x="160" y="107"/>
                  </a:lnTo>
                  <a:lnTo>
                    <a:pt x="171" y="105"/>
                  </a:lnTo>
                  <a:lnTo>
                    <a:pt x="177" y="98"/>
                  </a:lnTo>
                  <a:lnTo>
                    <a:pt x="180" y="87"/>
                  </a:lnTo>
                  <a:lnTo>
                    <a:pt x="180" y="59"/>
                  </a:lnTo>
                  <a:lnTo>
                    <a:pt x="177" y="49"/>
                  </a:lnTo>
                  <a:lnTo>
                    <a:pt x="171" y="42"/>
                  </a:lnTo>
                  <a:lnTo>
                    <a:pt x="160" y="40"/>
                  </a:lnTo>
                  <a:lnTo>
                    <a:pt x="39" y="40"/>
                  </a:lnTo>
                  <a:close/>
                  <a:moveTo>
                    <a:pt x="0" y="0"/>
                  </a:moveTo>
                  <a:lnTo>
                    <a:pt x="160" y="0"/>
                  </a:lnTo>
                  <a:lnTo>
                    <a:pt x="179" y="4"/>
                  </a:lnTo>
                  <a:lnTo>
                    <a:pt x="194" y="12"/>
                  </a:lnTo>
                  <a:lnTo>
                    <a:pt x="207" y="25"/>
                  </a:lnTo>
                  <a:lnTo>
                    <a:pt x="215" y="40"/>
                  </a:lnTo>
                  <a:lnTo>
                    <a:pt x="218" y="59"/>
                  </a:lnTo>
                  <a:lnTo>
                    <a:pt x="218" y="68"/>
                  </a:lnTo>
                  <a:lnTo>
                    <a:pt x="218" y="79"/>
                  </a:lnTo>
                  <a:lnTo>
                    <a:pt x="218" y="87"/>
                  </a:lnTo>
                  <a:lnTo>
                    <a:pt x="215" y="106"/>
                  </a:lnTo>
                  <a:lnTo>
                    <a:pt x="207" y="122"/>
                  </a:lnTo>
                  <a:lnTo>
                    <a:pt x="194" y="135"/>
                  </a:lnTo>
                  <a:lnTo>
                    <a:pt x="179" y="144"/>
                  </a:lnTo>
                  <a:lnTo>
                    <a:pt x="160" y="146"/>
                  </a:lnTo>
                  <a:lnTo>
                    <a:pt x="39" y="146"/>
                  </a:lnTo>
                  <a:lnTo>
                    <a:pt x="39" y="244"/>
                  </a:lnTo>
                  <a:lnTo>
                    <a:pt x="0" y="24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6559548" y="2718089"/>
              <a:ext cx="330200" cy="387350"/>
            </a:xfrm>
            <a:custGeom>
              <a:avLst/>
              <a:gdLst>
                <a:gd name="T0" fmla="*/ 57 w 208"/>
                <a:gd name="T1" fmla="*/ 0 h 244"/>
                <a:gd name="T2" fmla="*/ 208 w 208"/>
                <a:gd name="T3" fmla="*/ 0 h 244"/>
                <a:gd name="T4" fmla="*/ 208 w 208"/>
                <a:gd name="T5" fmla="*/ 40 h 244"/>
                <a:gd name="T6" fmla="*/ 57 w 208"/>
                <a:gd name="T7" fmla="*/ 40 h 244"/>
                <a:gd name="T8" fmla="*/ 48 w 208"/>
                <a:gd name="T9" fmla="*/ 42 h 244"/>
                <a:gd name="T10" fmla="*/ 41 w 208"/>
                <a:gd name="T11" fmla="*/ 49 h 244"/>
                <a:gd name="T12" fmla="*/ 38 w 208"/>
                <a:gd name="T13" fmla="*/ 59 h 244"/>
                <a:gd name="T14" fmla="*/ 38 w 208"/>
                <a:gd name="T15" fmla="*/ 81 h 244"/>
                <a:gd name="T16" fmla="*/ 38 w 208"/>
                <a:gd name="T17" fmla="*/ 108 h 244"/>
                <a:gd name="T18" fmla="*/ 38 w 208"/>
                <a:gd name="T19" fmla="*/ 185 h 244"/>
                <a:gd name="T20" fmla="*/ 41 w 208"/>
                <a:gd name="T21" fmla="*/ 195 h 244"/>
                <a:gd name="T22" fmla="*/ 48 w 208"/>
                <a:gd name="T23" fmla="*/ 202 h 244"/>
                <a:gd name="T24" fmla="*/ 57 w 208"/>
                <a:gd name="T25" fmla="*/ 205 h 244"/>
                <a:gd name="T26" fmla="*/ 208 w 208"/>
                <a:gd name="T27" fmla="*/ 205 h 244"/>
                <a:gd name="T28" fmla="*/ 208 w 208"/>
                <a:gd name="T29" fmla="*/ 244 h 244"/>
                <a:gd name="T30" fmla="*/ 169 w 208"/>
                <a:gd name="T31" fmla="*/ 244 h 244"/>
                <a:gd name="T32" fmla="*/ 133 w 208"/>
                <a:gd name="T33" fmla="*/ 244 h 244"/>
                <a:gd name="T34" fmla="*/ 57 w 208"/>
                <a:gd name="T35" fmla="*/ 244 h 244"/>
                <a:gd name="T36" fmla="*/ 38 w 208"/>
                <a:gd name="T37" fmla="*/ 241 h 244"/>
                <a:gd name="T38" fmla="*/ 23 w 208"/>
                <a:gd name="T39" fmla="*/ 233 h 244"/>
                <a:gd name="T40" fmla="*/ 10 w 208"/>
                <a:gd name="T41" fmla="*/ 220 h 244"/>
                <a:gd name="T42" fmla="*/ 2 w 208"/>
                <a:gd name="T43" fmla="*/ 204 h 244"/>
                <a:gd name="T44" fmla="*/ 0 w 208"/>
                <a:gd name="T45" fmla="*/ 185 h 244"/>
                <a:gd name="T46" fmla="*/ 0 w 208"/>
                <a:gd name="T47" fmla="*/ 146 h 244"/>
                <a:gd name="T48" fmla="*/ 0 w 208"/>
                <a:gd name="T49" fmla="*/ 134 h 244"/>
                <a:gd name="T50" fmla="*/ 0 w 208"/>
                <a:gd name="T51" fmla="*/ 126 h 244"/>
                <a:gd name="T52" fmla="*/ 0 w 208"/>
                <a:gd name="T53" fmla="*/ 119 h 244"/>
                <a:gd name="T54" fmla="*/ 0 w 208"/>
                <a:gd name="T55" fmla="*/ 109 h 244"/>
                <a:gd name="T56" fmla="*/ 0 w 208"/>
                <a:gd name="T57" fmla="*/ 99 h 244"/>
                <a:gd name="T58" fmla="*/ 0 w 208"/>
                <a:gd name="T59" fmla="*/ 82 h 244"/>
                <a:gd name="T60" fmla="*/ 0 w 208"/>
                <a:gd name="T61" fmla="*/ 59 h 244"/>
                <a:gd name="T62" fmla="*/ 2 w 208"/>
                <a:gd name="T63" fmla="*/ 40 h 244"/>
                <a:gd name="T64" fmla="*/ 10 w 208"/>
                <a:gd name="T65" fmla="*/ 25 h 244"/>
                <a:gd name="T66" fmla="*/ 23 w 208"/>
                <a:gd name="T67" fmla="*/ 12 h 244"/>
                <a:gd name="T68" fmla="*/ 38 w 208"/>
                <a:gd name="T69" fmla="*/ 4 h 244"/>
                <a:gd name="T70" fmla="*/ 57 w 208"/>
                <a:gd name="T71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8" h="244">
                  <a:moveTo>
                    <a:pt x="57" y="0"/>
                  </a:moveTo>
                  <a:lnTo>
                    <a:pt x="208" y="0"/>
                  </a:lnTo>
                  <a:lnTo>
                    <a:pt x="208" y="40"/>
                  </a:lnTo>
                  <a:lnTo>
                    <a:pt x="57" y="40"/>
                  </a:lnTo>
                  <a:lnTo>
                    <a:pt x="48" y="42"/>
                  </a:lnTo>
                  <a:lnTo>
                    <a:pt x="41" y="49"/>
                  </a:lnTo>
                  <a:lnTo>
                    <a:pt x="38" y="59"/>
                  </a:lnTo>
                  <a:lnTo>
                    <a:pt x="38" y="81"/>
                  </a:lnTo>
                  <a:lnTo>
                    <a:pt x="38" y="108"/>
                  </a:lnTo>
                  <a:lnTo>
                    <a:pt x="38" y="185"/>
                  </a:lnTo>
                  <a:lnTo>
                    <a:pt x="41" y="195"/>
                  </a:lnTo>
                  <a:lnTo>
                    <a:pt x="48" y="202"/>
                  </a:lnTo>
                  <a:lnTo>
                    <a:pt x="57" y="205"/>
                  </a:lnTo>
                  <a:lnTo>
                    <a:pt x="208" y="205"/>
                  </a:lnTo>
                  <a:lnTo>
                    <a:pt x="208" y="244"/>
                  </a:lnTo>
                  <a:lnTo>
                    <a:pt x="169" y="244"/>
                  </a:lnTo>
                  <a:lnTo>
                    <a:pt x="133" y="244"/>
                  </a:lnTo>
                  <a:lnTo>
                    <a:pt x="57" y="244"/>
                  </a:lnTo>
                  <a:lnTo>
                    <a:pt x="38" y="241"/>
                  </a:lnTo>
                  <a:lnTo>
                    <a:pt x="23" y="233"/>
                  </a:lnTo>
                  <a:lnTo>
                    <a:pt x="10" y="220"/>
                  </a:lnTo>
                  <a:lnTo>
                    <a:pt x="2" y="204"/>
                  </a:lnTo>
                  <a:lnTo>
                    <a:pt x="0" y="185"/>
                  </a:lnTo>
                  <a:lnTo>
                    <a:pt x="0" y="146"/>
                  </a:lnTo>
                  <a:lnTo>
                    <a:pt x="0" y="134"/>
                  </a:lnTo>
                  <a:lnTo>
                    <a:pt x="0" y="126"/>
                  </a:lnTo>
                  <a:lnTo>
                    <a:pt x="0" y="119"/>
                  </a:lnTo>
                  <a:lnTo>
                    <a:pt x="0" y="109"/>
                  </a:lnTo>
                  <a:lnTo>
                    <a:pt x="0" y="99"/>
                  </a:lnTo>
                  <a:lnTo>
                    <a:pt x="0" y="82"/>
                  </a:lnTo>
                  <a:lnTo>
                    <a:pt x="0" y="59"/>
                  </a:lnTo>
                  <a:lnTo>
                    <a:pt x="2" y="40"/>
                  </a:lnTo>
                  <a:lnTo>
                    <a:pt x="10" y="25"/>
                  </a:lnTo>
                  <a:lnTo>
                    <a:pt x="23" y="12"/>
                  </a:lnTo>
                  <a:lnTo>
                    <a:pt x="38" y="4"/>
                  </a:lnTo>
                  <a:lnTo>
                    <a:pt x="5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Freeform 9"/>
            <p:cNvSpPr>
              <a:spLocks noEditPoints="1"/>
            </p:cNvSpPr>
            <p:nvPr/>
          </p:nvSpPr>
          <p:spPr bwMode="auto">
            <a:xfrm>
              <a:off x="5656260" y="2718089"/>
              <a:ext cx="430213" cy="387350"/>
            </a:xfrm>
            <a:custGeom>
              <a:avLst/>
              <a:gdLst>
                <a:gd name="T0" fmla="*/ 136 w 271"/>
                <a:gd name="T1" fmla="*/ 44 h 244"/>
                <a:gd name="T2" fmla="*/ 91 w 271"/>
                <a:gd name="T3" fmla="*/ 138 h 244"/>
                <a:gd name="T4" fmla="*/ 180 w 271"/>
                <a:gd name="T5" fmla="*/ 138 h 244"/>
                <a:gd name="T6" fmla="*/ 136 w 271"/>
                <a:gd name="T7" fmla="*/ 44 h 244"/>
                <a:gd name="T8" fmla="*/ 113 w 271"/>
                <a:gd name="T9" fmla="*/ 0 h 244"/>
                <a:gd name="T10" fmla="*/ 158 w 271"/>
                <a:gd name="T11" fmla="*/ 0 h 244"/>
                <a:gd name="T12" fmla="*/ 271 w 271"/>
                <a:gd name="T13" fmla="*/ 244 h 244"/>
                <a:gd name="T14" fmla="*/ 227 w 271"/>
                <a:gd name="T15" fmla="*/ 244 h 244"/>
                <a:gd name="T16" fmla="*/ 199 w 271"/>
                <a:gd name="T17" fmla="*/ 176 h 244"/>
                <a:gd name="T18" fmla="*/ 72 w 271"/>
                <a:gd name="T19" fmla="*/ 176 h 244"/>
                <a:gd name="T20" fmla="*/ 44 w 271"/>
                <a:gd name="T21" fmla="*/ 244 h 244"/>
                <a:gd name="T22" fmla="*/ 0 w 271"/>
                <a:gd name="T23" fmla="*/ 244 h 244"/>
                <a:gd name="T24" fmla="*/ 113 w 271"/>
                <a:gd name="T25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1" h="244">
                  <a:moveTo>
                    <a:pt x="136" y="44"/>
                  </a:moveTo>
                  <a:lnTo>
                    <a:pt x="91" y="138"/>
                  </a:lnTo>
                  <a:lnTo>
                    <a:pt x="180" y="138"/>
                  </a:lnTo>
                  <a:lnTo>
                    <a:pt x="136" y="44"/>
                  </a:lnTo>
                  <a:close/>
                  <a:moveTo>
                    <a:pt x="113" y="0"/>
                  </a:moveTo>
                  <a:lnTo>
                    <a:pt x="158" y="0"/>
                  </a:lnTo>
                  <a:lnTo>
                    <a:pt x="271" y="244"/>
                  </a:lnTo>
                  <a:lnTo>
                    <a:pt x="227" y="244"/>
                  </a:lnTo>
                  <a:lnTo>
                    <a:pt x="199" y="176"/>
                  </a:lnTo>
                  <a:lnTo>
                    <a:pt x="72" y="176"/>
                  </a:lnTo>
                  <a:lnTo>
                    <a:pt x="44" y="244"/>
                  </a:lnTo>
                  <a:lnTo>
                    <a:pt x="0" y="244"/>
                  </a:lnTo>
                  <a:lnTo>
                    <a:pt x="1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Freeform 10"/>
            <p:cNvSpPr>
              <a:spLocks noEditPoints="1"/>
            </p:cNvSpPr>
            <p:nvPr/>
          </p:nvSpPr>
          <p:spPr bwMode="auto">
            <a:xfrm>
              <a:off x="6329360" y="3186402"/>
              <a:ext cx="160338" cy="184150"/>
            </a:xfrm>
            <a:custGeom>
              <a:avLst/>
              <a:gdLst>
                <a:gd name="T0" fmla="*/ 22 w 101"/>
                <a:gd name="T1" fmla="*/ 23 h 116"/>
                <a:gd name="T2" fmla="*/ 22 w 101"/>
                <a:gd name="T3" fmla="*/ 50 h 116"/>
                <a:gd name="T4" fmla="*/ 69 w 101"/>
                <a:gd name="T5" fmla="*/ 50 h 116"/>
                <a:gd name="T6" fmla="*/ 73 w 101"/>
                <a:gd name="T7" fmla="*/ 49 h 116"/>
                <a:gd name="T8" fmla="*/ 75 w 101"/>
                <a:gd name="T9" fmla="*/ 47 h 116"/>
                <a:gd name="T10" fmla="*/ 78 w 101"/>
                <a:gd name="T11" fmla="*/ 44 h 116"/>
                <a:gd name="T12" fmla="*/ 79 w 101"/>
                <a:gd name="T13" fmla="*/ 40 h 116"/>
                <a:gd name="T14" fmla="*/ 79 w 101"/>
                <a:gd name="T15" fmla="*/ 32 h 116"/>
                <a:gd name="T16" fmla="*/ 78 w 101"/>
                <a:gd name="T17" fmla="*/ 29 h 116"/>
                <a:gd name="T18" fmla="*/ 75 w 101"/>
                <a:gd name="T19" fmla="*/ 25 h 116"/>
                <a:gd name="T20" fmla="*/ 73 w 101"/>
                <a:gd name="T21" fmla="*/ 24 h 116"/>
                <a:gd name="T22" fmla="*/ 69 w 101"/>
                <a:gd name="T23" fmla="*/ 23 h 116"/>
                <a:gd name="T24" fmla="*/ 22 w 101"/>
                <a:gd name="T25" fmla="*/ 23 h 116"/>
                <a:gd name="T26" fmla="*/ 0 w 101"/>
                <a:gd name="T27" fmla="*/ 0 h 116"/>
                <a:gd name="T28" fmla="*/ 74 w 101"/>
                <a:gd name="T29" fmla="*/ 0 h 116"/>
                <a:gd name="T30" fmla="*/ 85 w 101"/>
                <a:gd name="T31" fmla="*/ 3 h 116"/>
                <a:gd name="T32" fmla="*/ 93 w 101"/>
                <a:gd name="T33" fmla="*/ 9 h 116"/>
                <a:gd name="T34" fmla="*/ 99 w 101"/>
                <a:gd name="T35" fmla="*/ 17 h 116"/>
                <a:gd name="T36" fmla="*/ 101 w 101"/>
                <a:gd name="T37" fmla="*/ 27 h 116"/>
                <a:gd name="T38" fmla="*/ 101 w 101"/>
                <a:gd name="T39" fmla="*/ 30 h 116"/>
                <a:gd name="T40" fmla="*/ 101 w 101"/>
                <a:gd name="T41" fmla="*/ 34 h 116"/>
                <a:gd name="T42" fmla="*/ 101 w 101"/>
                <a:gd name="T43" fmla="*/ 38 h 116"/>
                <a:gd name="T44" fmla="*/ 101 w 101"/>
                <a:gd name="T45" fmla="*/ 43 h 116"/>
                <a:gd name="T46" fmla="*/ 101 w 101"/>
                <a:gd name="T47" fmla="*/ 45 h 116"/>
                <a:gd name="T48" fmla="*/ 99 w 101"/>
                <a:gd name="T49" fmla="*/ 56 h 116"/>
                <a:gd name="T50" fmla="*/ 93 w 101"/>
                <a:gd name="T51" fmla="*/ 64 h 116"/>
                <a:gd name="T52" fmla="*/ 85 w 101"/>
                <a:gd name="T53" fmla="*/ 70 h 116"/>
                <a:gd name="T54" fmla="*/ 74 w 101"/>
                <a:gd name="T55" fmla="*/ 72 h 116"/>
                <a:gd name="T56" fmla="*/ 22 w 101"/>
                <a:gd name="T57" fmla="*/ 72 h 116"/>
                <a:gd name="T58" fmla="*/ 22 w 101"/>
                <a:gd name="T59" fmla="*/ 93 h 116"/>
                <a:gd name="T60" fmla="*/ 22 w 101"/>
                <a:gd name="T61" fmla="*/ 116 h 116"/>
                <a:gd name="T62" fmla="*/ 0 w 101"/>
                <a:gd name="T63" fmla="*/ 116 h 116"/>
                <a:gd name="T64" fmla="*/ 0 w 101"/>
                <a:gd name="T65" fmla="*/ 78 h 116"/>
                <a:gd name="T66" fmla="*/ 0 w 101"/>
                <a:gd name="T67" fmla="*/ 38 h 116"/>
                <a:gd name="T68" fmla="*/ 0 w 101"/>
                <a:gd name="T6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1" h="116">
                  <a:moveTo>
                    <a:pt x="22" y="23"/>
                  </a:moveTo>
                  <a:lnTo>
                    <a:pt x="22" y="50"/>
                  </a:lnTo>
                  <a:lnTo>
                    <a:pt x="69" y="50"/>
                  </a:lnTo>
                  <a:lnTo>
                    <a:pt x="73" y="49"/>
                  </a:lnTo>
                  <a:lnTo>
                    <a:pt x="75" y="47"/>
                  </a:lnTo>
                  <a:lnTo>
                    <a:pt x="78" y="44"/>
                  </a:lnTo>
                  <a:lnTo>
                    <a:pt x="79" y="40"/>
                  </a:lnTo>
                  <a:lnTo>
                    <a:pt x="79" y="32"/>
                  </a:lnTo>
                  <a:lnTo>
                    <a:pt x="78" y="29"/>
                  </a:lnTo>
                  <a:lnTo>
                    <a:pt x="75" y="25"/>
                  </a:lnTo>
                  <a:lnTo>
                    <a:pt x="73" y="24"/>
                  </a:lnTo>
                  <a:lnTo>
                    <a:pt x="69" y="23"/>
                  </a:lnTo>
                  <a:lnTo>
                    <a:pt x="22" y="23"/>
                  </a:lnTo>
                  <a:close/>
                  <a:moveTo>
                    <a:pt x="0" y="0"/>
                  </a:moveTo>
                  <a:lnTo>
                    <a:pt x="74" y="0"/>
                  </a:lnTo>
                  <a:lnTo>
                    <a:pt x="85" y="3"/>
                  </a:lnTo>
                  <a:lnTo>
                    <a:pt x="93" y="9"/>
                  </a:lnTo>
                  <a:lnTo>
                    <a:pt x="99" y="17"/>
                  </a:lnTo>
                  <a:lnTo>
                    <a:pt x="101" y="27"/>
                  </a:lnTo>
                  <a:lnTo>
                    <a:pt x="101" y="30"/>
                  </a:lnTo>
                  <a:lnTo>
                    <a:pt x="101" y="34"/>
                  </a:lnTo>
                  <a:lnTo>
                    <a:pt x="101" y="38"/>
                  </a:lnTo>
                  <a:lnTo>
                    <a:pt x="101" y="43"/>
                  </a:lnTo>
                  <a:lnTo>
                    <a:pt x="101" y="45"/>
                  </a:lnTo>
                  <a:lnTo>
                    <a:pt x="99" y="56"/>
                  </a:lnTo>
                  <a:lnTo>
                    <a:pt x="93" y="64"/>
                  </a:lnTo>
                  <a:lnTo>
                    <a:pt x="85" y="70"/>
                  </a:lnTo>
                  <a:lnTo>
                    <a:pt x="74" y="72"/>
                  </a:lnTo>
                  <a:lnTo>
                    <a:pt x="22" y="72"/>
                  </a:lnTo>
                  <a:lnTo>
                    <a:pt x="22" y="93"/>
                  </a:lnTo>
                  <a:lnTo>
                    <a:pt x="22" y="116"/>
                  </a:lnTo>
                  <a:lnTo>
                    <a:pt x="0" y="116"/>
                  </a:lnTo>
                  <a:lnTo>
                    <a:pt x="0" y="78"/>
                  </a:ln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6140448" y="3186402"/>
              <a:ext cx="155575" cy="180975"/>
            </a:xfrm>
            <a:custGeom>
              <a:avLst/>
              <a:gdLst>
                <a:gd name="T0" fmla="*/ 0 w 98"/>
                <a:gd name="T1" fmla="*/ 0 h 114"/>
                <a:gd name="T2" fmla="*/ 98 w 98"/>
                <a:gd name="T3" fmla="*/ 0 h 114"/>
                <a:gd name="T4" fmla="*/ 98 w 98"/>
                <a:gd name="T5" fmla="*/ 23 h 114"/>
                <a:gd name="T6" fmla="*/ 24 w 98"/>
                <a:gd name="T7" fmla="*/ 23 h 114"/>
                <a:gd name="T8" fmla="*/ 24 w 98"/>
                <a:gd name="T9" fmla="*/ 114 h 114"/>
                <a:gd name="T10" fmla="*/ 0 w 98"/>
                <a:gd name="T11" fmla="*/ 114 h 114"/>
                <a:gd name="T12" fmla="*/ 0 w 98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" h="114">
                  <a:moveTo>
                    <a:pt x="0" y="0"/>
                  </a:moveTo>
                  <a:lnTo>
                    <a:pt x="98" y="0"/>
                  </a:lnTo>
                  <a:lnTo>
                    <a:pt x="98" y="23"/>
                  </a:lnTo>
                  <a:lnTo>
                    <a:pt x="24" y="23"/>
                  </a:lnTo>
                  <a:lnTo>
                    <a:pt x="24" y="114"/>
                  </a:lnTo>
                  <a:lnTo>
                    <a:pt x="0" y="11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6502398" y="3186402"/>
              <a:ext cx="190500" cy="184150"/>
            </a:xfrm>
            <a:custGeom>
              <a:avLst/>
              <a:gdLst>
                <a:gd name="T0" fmla="*/ 0 w 120"/>
                <a:gd name="T1" fmla="*/ 0 h 116"/>
                <a:gd name="T2" fmla="*/ 25 w 120"/>
                <a:gd name="T3" fmla="*/ 0 h 116"/>
                <a:gd name="T4" fmla="*/ 62 w 120"/>
                <a:gd name="T5" fmla="*/ 61 h 116"/>
                <a:gd name="T6" fmla="*/ 96 w 120"/>
                <a:gd name="T7" fmla="*/ 0 h 116"/>
                <a:gd name="T8" fmla="*/ 120 w 120"/>
                <a:gd name="T9" fmla="*/ 0 h 116"/>
                <a:gd name="T10" fmla="*/ 119 w 120"/>
                <a:gd name="T11" fmla="*/ 4 h 116"/>
                <a:gd name="T12" fmla="*/ 114 w 120"/>
                <a:gd name="T13" fmla="*/ 11 h 116"/>
                <a:gd name="T14" fmla="*/ 109 w 120"/>
                <a:gd name="T15" fmla="*/ 21 h 116"/>
                <a:gd name="T16" fmla="*/ 100 w 120"/>
                <a:gd name="T17" fmla="*/ 34 h 116"/>
                <a:gd name="T18" fmla="*/ 92 w 120"/>
                <a:gd name="T19" fmla="*/ 50 h 116"/>
                <a:gd name="T20" fmla="*/ 83 w 120"/>
                <a:gd name="T21" fmla="*/ 66 h 116"/>
                <a:gd name="T22" fmla="*/ 73 w 120"/>
                <a:gd name="T23" fmla="*/ 81 h 116"/>
                <a:gd name="T24" fmla="*/ 65 w 120"/>
                <a:gd name="T25" fmla="*/ 96 h 116"/>
                <a:gd name="T26" fmla="*/ 58 w 120"/>
                <a:gd name="T27" fmla="*/ 107 h 116"/>
                <a:gd name="T28" fmla="*/ 53 w 120"/>
                <a:gd name="T29" fmla="*/ 116 h 116"/>
                <a:gd name="T30" fmla="*/ 30 w 120"/>
                <a:gd name="T31" fmla="*/ 116 h 116"/>
                <a:gd name="T32" fmla="*/ 33 w 120"/>
                <a:gd name="T33" fmla="*/ 107 h 116"/>
                <a:gd name="T34" fmla="*/ 39 w 120"/>
                <a:gd name="T35" fmla="*/ 98 h 116"/>
                <a:gd name="T36" fmla="*/ 44 w 120"/>
                <a:gd name="T37" fmla="*/ 90 h 116"/>
                <a:gd name="T38" fmla="*/ 47 w 120"/>
                <a:gd name="T39" fmla="*/ 84 h 116"/>
                <a:gd name="T40" fmla="*/ 0 w 120"/>
                <a:gd name="T41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0" h="116">
                  <a:moveTo>
                    <a:pt x="0" y="0"/>
                  </a:moveTo>
                  <a:lnTo>
                    <a:pt x="25" y="0"/>
                  </a:lnTo>
                  <a:lnTo>
                    <a:pt x="62" y="61"/>
                  </a:lnTo>
                  <a:lnTo>
                    <a:pt x="96" y="0"/>
                  </a:lnTo>
                  <a:lnTo>
                    <a:pt x="120" y="0"/>
                  </a:lnTo>
                  <a:lnTo>
                    <a:pt x="119" y="4"/>
                  </a:lnTo>
                  <a:lnTo>
                    <a:pt x="114" y="11"/>
                  </a:lnTo>
                  <a:lnTo>
                    <a:pt x="109" y="21"/>
                  </a:lnTo>
                  <a:lnTo>
                    <a:pt x="100" y="34"/>
                  </a:lnTo>
                  <a:lnTo>
                    <a:pt x="92" y="50"/>
                  </a:lnTo>
                  <a:lnTo>
                    <a:pt x="83" y="66"/>
                  </a:lnTo>
                  <a:lnTo>
                    <a:pt x="73" y="81"/>
                  </a:lnTo>
                  <a:lnTo>
                    <a:pt x="65" y="96"/>
                  </a:lnTo>
                  <a:lnTo>
                    <a:pt x="58" y="107"/>
                  </a:lnTo>
                  <a:lnTo>
                    <a:pt x="53" y="116"/>
                  </a:lnTo>
                  <a:lnTo>
                    <a:pt x="30" y="116"/>
                  </a:lnTo>
                  <a:lnTo>
                    <a:pt x="33" y="107"/>
                  </a:lnTo>
                  <a:lnTo>
                    <a:pt x="39" y="98"/>
                  </a:lnTo>
                  <a:lnTo>
                    <a:pt x="44" y="90"/>
                  </a:lnTo>
                  <a:lnTo>
                    <a:pt x="47" y="8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6711948" y="3186402"/>
              <a:ext cx="177800" cy="184150"/>
            </a:xfrm>
            <a:custGeom>
              <a:avLst/>
              <a:gdLst>
                <a:gd name="T0" fmla="*/ 0 w 112"/>
                <a:gd name="T1" fmla="*/ 0 h 116"/>
                <a:gd name="T2" fmla="*/ 112 w 112"/>
                <a:gd name="T3" fmla="*/ 0 h 116"/>
                <a:gd name="T4" fmla="*/ 112 w 112"/>
                <a:gd name="T5" fmla="*/ 116 h 116"/>
                <a:gd name="T6" fmla="*/ 89 w 112"/>
                <a:gd name="T7" fmla="*/ 116 h 116"/>
                <a:gd name="T8" fmla="*/ 89 w 112"/>
                <a:gd name="T9" fmla="*/ 97 h 116"/>
                <a:gd name="T10" fmla="*/ 89 w 112"/>
                <a:gd name="T11" fmla="*/ 23 h 116"/>
                <a:gd name="T12" fmla="*/ 22 w 112"/>
                <a:gd name="T13" fmla="*/ 23 h 116"/>
                <a:gd name="T14" fmla="*/ 22 w 112"/>
                <a:gd name="T15" fmla="*/ 116 h 116"/>
                <a:gd name="T16" fmla="*/ 0 w 112"/>
                <a:gd name="T17" fmla="*/ 116 h 116"/>
                <a:gd name="T18" fmla="*/ 0 w 112"/>
                <a:gd name="T1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2" h="116">
                  <a:moveTo>
                    <a:pt x="0" y="0"/>
                  </a:moveTo>
                  <a:lnTo>
                    <a:pt x="112" y="0"/>
                  </a:lnTo>
                  <a:lnTo>
                    <a:pt x="112" y="116"/>
                  </a:lnTo>
                  <a:lnTo>
                    <a:pt x="89" y="116"/>
                  </a:lnTo>
                  <a:lnTo>
                    <a:pt x="89" y="97"/>
                  </a:lnTo>
                  <a:lnTo>
                    <a:pt x="89" y="23"/>
                  </a:lnTo>
                  <a:lnTo>
                    <a:pt x="22" y="23"/>
                  </a:lnTo>
                  <a:lnTo>
                    <a:pt x="22" y="116"/>
                  </a:lnTo>
                  <a:lnTo>
                    <a:pt x="0" y="11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auto">
            <a:xfrm>
              <a:off x="7781923" y="2732377"/>
              <a:ext cx="49213" cy="55563"/>
            </a:xfrm>
            <a:custGeom>
              <a:avLst/>
              <a:gdLst>
                <a:gd name="T0" fmla="*/ 5 w 31"/>
                <a:gd name="T1" fmla="*/ 5 h 35"/>
                <a:gd name="T2" fmla="*/ 5 w 31"/>
                <a:gd name="T3" fmla="*/ 16 h 35"/>
                <a:gd name="T4" fmla="*/ 14 w 31"/>
                <a:gd name="T5" fmla="*/ 16 h 35"/>
                <a:gd name="T6" fmla="*/ 18 w 31"/>
                <a:gd name="T7" fmla="*/ 16 h 35"/>
                <a:gd name="T8" fmla="*/ 19 w 31"/>
                <a:gd name="T9" fmla="*/ 16 h 35"/>
                <a:gd name="T10" fmla="*/ 21 w 31"/>
                <a:gd name="T11" fmla="*/ 15 h 35"/>
                <a:gd name="T12" fmla="*/ 23 w 31"/>
                <a:gd name="T13" fmla="*/ 13 h 35"/>
                <a:gd name="T14" fmla="*/ 23 w 31"/>
                <a:gd name="T15" fmla="*/ 10 h 35"/>
                <a:gd name="T16" fmla="*/ 23 w 31"/>
                <a:gd name="T17" fmla="*/ 7 h 35"/>
                <a:gd name="T18" fmla="*/ 21 w 31"/>
                <a:gd name="T19" fmla="*/ 6 h 35"/>
                <a:gd name="T20" fmla="*/ 19 w 31"/>
                <a:gd name="T21" fmla="*/ 5 h 35"/>
                <a:gd name="T22" fmla="*/ 15 w 31"/>
                <a:gd name="T23" fmla="*/ 5 h 35"/>
                <a:gd name="T24" fmla="*/ 5 w 31"/>
                <a:gd name="T25" fmla="*/ 5 h 35"/>
                <a:gd name="T26" fmla="*/ 0 w 31"/>
                <a:gd name="T27" fmla="*/ 0 h 35"/>
                <a:gd name="T28" fmla="*/ 15 w 31"/>
                <a:gd name="T29" fmla="*/ 0 h 35"/>
                <a:gd name="T30" fmla="*/ 19 w 31"/>
                <a:gd name="T31" fmla="*/ 2 h 35"/>
                <a:gd name="T32" fmla="*/ 23 w 31"/>
                <a:gd name="T33" fmla="*/ 2 h 35"/>
                <a:gd name="T34" fmla="*/ 25 w 31"/>
                <a:gd name="T35" fmla="*/ 3 h 35"/>
                <a:gd name="T36" fmla="*/ 26 w 31"/>
                <a:gd name="T37" fmla="*/ 5 h 35"/>
                <a:gd name="T38" fmla="*/ 27 w 31"/>
                <a:gd name="T39" fmla="*/ 7 h 35"/>
                <a:gd name="T40" fmla="*/ 27 w 31"/>
                <a:gd name="T41" fmla="*/ 10 h 35"/>
                <a:gd name="T42" fmla="*/ 27 w 31"/>
                <a:gd name="T43" fmla="*/ 13 h 35"/>
                <a:gd name="T44" fmla="*/ 25 w 31"/>
                <a:gd name="T45" fmla="*/ 16 h 35"/>
                <a:gd name="T46" fmla="*/ 23 w 31"/>
                <a:gd name="T47" fmla="*/ 18 h 35"/>
                <a:gd name="T48" fmla="*/ 18 w 31"/>
                <a:gd name="T49" fmla="*/ 19 h 35"/>
                <a:gd name="T50" fmla="*/ 20 w 31"/>
                <a:gd name="T51" fmla="*/ 20 h 35"/>
                <a:gd name="T52" fmla="*/ 23 w 31"/>
                <a:gd name="T53" fmla="*/ 23 h 35"/>
                <a:gd name="T54" fmla="*/ 25 w 31"/>
                <a:gd name="T55" fmla="*/ 25 h 35"/>
                <a:gd name="T56" fmla="*/ 31 w 31"/>
                <a:gd name="T57" fmla="*/ 35 h 35"/>
                <a:gd name="T58" fmla="*/ 25 w 31"/>
                <a:gd name="T59" fmla="*/ 35 h 35"/>
                <a:gd name="T60" fmla="*/ 20 w 31"/>
                <a:gd name="T61" fmla="*/ 27 h 35"/>
                <a:gd name="T62" fmla="*/ 18 w 31"/>
                <a:gd name="T63" fmla="*/ 25 h 35"/>
                <a:gd name="T64" fmla="*/ 17 w 31"/>
                <a:gd name="T65" fmla="*/ 23 h 35"/>
                <a:gd name="T66" fmla="*/ 15 w 31"/>
                <a:gd name="T67" fmla="*/ 22 h 35"/>
                <a:gd name="T68" fmla="*/ 14 w 31"/>
                <a:gd name="T69" fmla="*/ 20 h 35"/>
                <a:gd name="T70" fmla="*/ 13 w 31"/>
                <a:gd name="T71" fmla="*/ 20 h 35"/>
                <a:gd name="T72" fmla="*/ 10 w 31"/>
                <a:gd name="T73" fmla="*/ 19 h 35"/>
                <a:gd name="T74" fmla="*/ 5 w 31"/>
                <a:gd name="T75" fmla="*/ 19 h 35"/>
                <a:gd name="T76" fmla="*/ 5 w 31"/>
                <a:gd name="T77" fmla="*/ 35 h 35"/>
                <a:gd name="T78" fmla="*/ 0 w 31"/>
                <a:gd name="T79" fmla="*/ 35 h 35"/>
                <a:gd name="T80" fmla="*/ 0 w 31"/>
                <a:gd name="T8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1" h="35">
                  <a:moveTo>
                    <a:pt x="5" y="5"/>
                  </a:moveTo>
                  <a:lnTo>
                    <a:pt x="5" y="16"/>
                  </a:lnTo>
                  <a:lnTo>
                    <a:pt x="14" y="16"/>
                  </a:lnTo>
                  <a:lnTo>
                    <a:pt x="18" y="16"/>
                  </a:lnTo>
                  <a:lnTo>
                    <a:pt x="19" y="16"/>
                  </a:lnTo>
                  <a:lnTo>
                    <a:pt x="21" y="15"/>
                  </a:lnTo>
                  <a:lnTo>
                    <a:pt x="23" y="13"/>
                  </a:lnTo>
                  <a:lnTo>
                    <a:pt x="23" y="10"/>
                  </a:lnTo>
                  <a:lnTo>
                    <a:pt x="23" y="7"/>
                  </a:lnTo>
                  <a:lnTo>
                    <a:pt x="21" y="6"/>
                  </a:lnTo>
                  <a:lnTo>
                    <a:pt x="19" y="5"/>
                  </a:lnTo>
                  <a:lnTo>
                    <a:pt x="15" y="5"/>
                  </a:lnTo>
                  <a:lnTo>
                    <a:pt x="5" y="5"/>
                  </a:lnTo>
                  <a:close/>
                  <a:moveTo>
                    <a:pt x="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7" y="10"/>
                  </a:lnTo>
                  <a:lnTo>
                    <a:pt x="27" y="13"/>
                  </a:lnTo>
                  <a:lnTo>
                    <a:pt x="25" y="16"/>
                  </a:lnTo>
                  <a:lnTo>
                    <a:pt x="23" y="18"/>
                  </a:lnTo>
                  <a:lnTo>
                    <a:pt x="18" y="19"/>
                  </a:lnTo>
                  <a:lnTo>
                    <a:pt x="20" y="20"/>
                  </a:lnTo>
                  <a:lnTo>
                    <a:pt x="23" y="23"/>
                  </a:lnTo>
                  <a:lnTo>
                    <a:pt x="25" y="25"/>
                  </a:lnTo>
                  <a:lnTo>
                    <a:pt x="31" y="35"/>
                  </a:lnTo>
                  <a:lnTo>
                    <a:pt x="25" y="35"/>
                  </a:lnTo>
                  <a:lnTo>
                    <a:pt x="20" y="27"/>
                  </a:lnTo>
                  <a:lnTo>
                    <a:pt x="18" y="25"/>
                  </a:lnTo>
                  <a:lnTo>
                    <a:pt x="17" y="23"/>
                  </a:lnTo>
                  <a:lnTo>
                    <a:pt x="15" y="22"/>
                  </a:lnTo>
                  <a:lnTo>
                    <a:pt x="14" y="20"/>
                  </a:lnTo>
                  <a:lnTo>
                    <a:pt x="13" y="20"/>
                  </a:lnTo>
                  <a:lnTo>
                    <a:pt x="10" y="19"/>
                  </a:lnTo>
                  <a:lnTo>
                    <a:pt x="5" y="19"/>
                  </a:lnTo>
                  <a:lnTo>
                    <a:pt x="5" y="35"/>
                  </a:lnTo>
                  <a:lnTo>
                    <a:pt x="0" y="3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Freeform 15"/>
            <p:cNvSpPr>
              <a:spLocks noEditPoints="1"/>
            </p:cNvSpPr>
            <p:nvPr/>
          </p:nvSpPr>
          <p:spPr bwMode="auto">
            <a:xfrm>
              <a:off x="7751760" y="2710152"/>
              <a:ext cx="101600" cy="101600"/>
            </a:xfrm>
            <a:custGeom>
              <a:avLst/>
              <a:gdLst>
                <a:gd name="T0" fmla="*/ 32 w 64"/>
                <a:gd name="T1" fmla="*/ 5 h 64"/>
                <a:gd name="T2" fmla="*/ 22 w 64"/>
                <a:gd name="T3" fmla="*/ 7 h 64"/>
                <a:gd name="T4" fmla="*/ 13 w 64"/>
                <a:gd name="T5" fmla="*/ 13 h 64"/>
                <a:gd name="T6" fmla="*/ 6 w 64"/>
                <a:gd name="T7" fmla="*/ 21 h 64"/>
                <a:gd name="T8" fmla="*/ 5 w 64"/>
                <a:gd name="T9" fmla="*/ 32 h 64"/>
                <a:gd name="T10" fmla="*/ 6 w 64"/>
                <a:gd name="T11" fmla="*/ 43 h 64"/>
                <a:gd name="T12" fmla="*/ 13 w 64"/>
                <a:gd name="T13" fmla="*/ 52 h 64"/>
                <a:gd name="T14" fmla="*/ 22 w 64"/>
                <a:gd name="T15" fmla="*/ 58 h 64"/>
                <a:gd name="T16" fmla="*/ 32 w 64"/>
                <a:gd name="T17" fmla="*/ 60 h 64"/>
                <a:gd name="T18" fmla="*/ 43 w 64"/>
                <a:gd name="T19" fmla="*/ 58 h 64"/>
                <a:gd name="T20" fmla="*/ 52 w 64"/>
                <a:gd name="T21" fmla="*/ 52 h 64"/>
                <a:gd name="T22" fmla="*/ 58 w 64"/>
                <a:gd name="T23" fmla="*/ 43 h 64"/>
                <a:gd name="T24" fmla="*/ 60 w 64"/>
                <a:gd name="T25" fmla="*/ 32 h 64"/>
                <a:gd name="T26" fmla="*/ 58 w 64"/>
                <a:gd name="T27" fmla="*/ 21 h 64"/>
                <a:gd name="T28" fmla="*/ 52 w 64"/>
                <a:gd name="T29" fmla="*/ 13 h 64"/>
                <a:gd name="T30" fmla="*/ 43 w 64"/>
                <a:gd name="T31" fmla="*/ 7 h 64"/>
                <a:gd name="T32" fmla="*/ 32 w 64"/>
                <a:gd name="T33" fmla="*/ 5 h 64"/>
                <a:gd name="T34" fmla="*/ 32 w 64"/>
                <a:gd name="T35" fmla="*/ 0 h 64"/>
                <a:gd name="T36" fmla="*/ 45 w 64"/>
                <a:gd name="T37" fmla="*/ 4 h 64"/>
                <a:gd name="T38" fmla="*/ 54 w 64"/>
                <a:gd name="T39" fmla="*/ 10 h 64"/>
                <a:gd name="T40" fmla="*/ 62 w 64"/>
                <a:gd name="T41" fmla="*/ 20 h 64"/>
                <a:gd name="T42" fmla="*/ 64 w 64"/>
                <a:gd name="T43" fmla="*/ 32 h 64"/>
                <a:gd name="T44" fmla="*/ 62 w 64"/>
                <a:gd name="T45" fmla="*/ 45 h 64"/>
                <a:gd name="T46" fmla="*/ 54 w 64"/>
                <a:gd name="T47" fmla="*/ 54 h 64"/>
                <a:gd name="T48" fmla="*/ 45 w 64"/>
                <a:gd name="T49" fmla="*/ 61 h 64"/>
                <a:gd name="T50" fmla="*/ 32 w 64"/>
                <a:gd name="T51" fmla="*/ 64 h 64"/>
                <a:gd name="T52" fmla="*/ 20 w 64"/>
                <a:gd name="T53" fmla="*/ 61 h 64"/>
                <a:gd name="T54" fmla="*/ 10 w 64"/>
                <a:gd name="T55" fmla="*/ 54 h 64"/>
                <a:gd name="T56" fmla="*/ 3 w 64"/>
                <a:gd name="T57" fmla="*/ 45 h 64"/>
                <a:gd name="T58" fmla="*/ 0 w 64"/>
                <a:gd name="T59" fmla="*/ 32 h 64"/>
                <a:gd name="T60" fmla="*/ 3 w 64"/>
                <a:gd name="T61" fmla="*/ 20 h 64"/>
                <a:gd name="T62" fmla="*/ 10 w 64"/>
                <a:gd name="T63" fmla="*/ 10 h 64"/>
                <a:gd name="T64" fmla="*/ 20 w 64"/>
                <a:gd name="T65" fmla="*/ 4 h 64"/>
                <a:gd name="T66" fmla="*/ 32 w 64"/>
                <a:gd name="T67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4" h="64">
                  <a:moveTo>
                    <a:pt x="32" y="5"/>
                  </a:moveTo>
                  <a:lnTo>
                    <a:pt x="22" y="7"/>
                  </a:lnTo>
                  <a:lnTo>
                    <a:pt x="13" y="13"/>
                  </a:lnTo>
                  <a:lnTo>
                    <a:pt x="6" y="21"/>
                  </a:lnTo>
                  <a:lnTo>
                    <a:pt x="5" y="32"/>
                  </a:lnTo>
                  <a:lnTo>
                    <a:pt x="6" y="43"/>
                  </a:lnTo>
                  <a:lnTo>
                    <a:pt x="13" y="52"/>
                  </a:lnTo>
                  <a:lnTo>
                    <a:pt x="22" y="58"/>
                  </a:lnTo>
                  <a:lnTo>
                    <a:pt x="32" y="60"/>
                  </a:lnTo>
                  <a:lnTo>
                    <a:pt x="43" y="58"/>
                  </a:lnTo>
                  <a:lnTo>
                    <a:pt x="52" y="52"/>
                  </a:lnTo>
                  <a:lnTo>
                    <a:pt x="58" y="43"/>
                  </a:lnTo>
                  <a:lnTo>
                    <a:pt x="60" y="32"/>
                  </a:lnTo>
                  <a:lnTo>
                    <a:pt x="58" y="21"/>
                  </a:lnTo>
                  <a:lnTo>
                    <a:pt x="52" y="13"/>
                  </a:lnTo>
                  <a:lnTo>
                    <a:pt x="43" y="7"/>
                  </a:lnTo>
                  <a:lnTo>
                    <a:pt x="32" y="5"/>
                  </a:lnTo>
                  <a:close/>
                  <a:moveTo>
                    <a:pt x="32" y="0"/>
                  </a:moveTo>
                  <a:lnTo>
                    <a:pt x="45" y="4"/>
                  </a:lnTo>
                  <a:lnTo>
                    <a:pt x="54" y="10"/>
                  </a:lnTo>
                  <a:lnTo>
                    <a:pt x="62" y="20"/>
                  </a:lnTo>
                  <a:lnTo>
                    <a:pt x="64" y="32"/>
                  </a:lnTo>
                  <a:lnTo>
                    <a:pt x="62" y="45"/>
                  </a:lnTo>
                  <a:lnTo>
                    <a:pt x="54" y="54"/>
                  </a:lnTo>
                  <a:lnTo>
                    <a:pt x="45" y="61"/>
                  </a:lnTo>
                  <a:lnTo>
                    <a:pt x="32" y="64"/>
                  </a:lnTo>
                  <a:lnTo>
                    <a:pt x="20" y="61"/>
                  </a:lnTo>
                  <a:lnTo>
                    <a:pt x="10" y="54"/>
                  </a:lnTo>
                  <a:lnTo>
                    <a:pt x="3" y="45"/>
                  </a:lnTo>
                  <a:lnTo>
                    <a:pt x="0" y="32"/>
                  </a:lnTo>
                  <a:lnTo>
                    <a:pt x="3" y="20"/>
                  </a:lnTo>
                  <a:lnTo>
                    <a:pt x="10" y="10"/>
                  </a:lnTo>
                  <a:lnTo>
                    <a:pt x="20" y="4"/>
                  </a:lnTo>
                  <a:lnTo>
                    <a:pt x="3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Freeform 16"/>
            <p:cNvSpPr>
              <a:spLocks/>
            </p:cNvSpPr>
            <p:nvPr/>
          </p:nvSpPr>
          <p:spPr bwMode="auto">
            <a:xfrm>
              <a:off x="7113585" y="3172114"/>
              <a:ext cx="260350" cy="201613"/>
            </a:xfrm>
            <a:custGeom>
              <a:avLst/>
              <a:gdLst>
                <a:gd name="T0" fmla="*/ 2 w 164"/>
                <a:gd name="T1" fmla="*/ 0 h 127"/>
                <a:gd name="T2" fmla="*/ 5 w 164"/>
                <a:gd name="T3" fmla="*/ 1 h 127"/>
                <a:gd name="T4" fmla="*/ 162 w 164"/>
                <a:gd name="T5" fmla="*/ 116 h 127"/>
                <a:gd name="T6" fmla="*/ 164 w 164"/>
                <a:gd name="T7" fmla="*/ 118 h 127"/>
                <a:gd name="T8" fmla="*/ 164 w 164"/>
                <a:gd name="T9" fmla="*/ 119 h 127"/>
                <a:gd name="T10" fmla="*/ 164 w 164"/>
                <a:gd name="T11" fmla="*/ 120 h 127"/>
                <a:gd name="T12" fmla="*/ 161 w 164"/>
                <a:gd name="T13" fmla="*/ 121 h 127"/>
                <a:gd name="T14" fmla="*/ 152 w 164"/>
                <a:gd name="T15" fmla="*/ 126 h 127"/>
                <a:gd name="T16" fmla="*/ 148 w 164"/>
                <a:gd name="T17" fmla="*/ 127 h 127"/>
                <a:gd name="T18" fmla="*/ 146 w 164"/>
                <a:gd name="T19" fmla="*/ 127 h 127"/>
                <a:gd name="T20" fmla="*/ 142 w 164"/>
                <a:gd name="T21" fmla="*/ 126 h 127"/>
                <a:gd name="T22" fmla="*/ 5 w 164"/>
                <a:gd name="T23" fmla="*/ 56 h 127"/>
                <a:gd name="T24" fmla="*/ 2 w 164"/>
                <a:gd name="T25" fmla="*/ 54 h 127"/>
                <a:gd name="T26" fmla="*/ 1 w 164"/>
                <a:gd name="T27" fmla="*/ 52 h 127"/>
                <a:gd name="T28" fmla="*/ 0 w 164"/>
                <a:gd name="T29" fmla="*/ 48 h 127"/>
                <a:gd name="T30" fmla="*/ 0 w 164"/>
                <a:gd name="T31" fmla="*/ 3 h 127"/>
                <a:gd name="T32" fmla="*/ 0 w 164"/>
                <a:gd name="T33" fmla="*/ 1 h 127"/>
                <a:gd name="T34" fmla="*/ 1 w 164"/>
                <a:gd name="T35" fmla="*/ 0 h 127"/>
                <a:gd name="T36" fmla="*/ 2 w 164"/>
                <a:gd name="T37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4" h="127">
                  <a:moveTo>
                    <a:pt x="2" y="0"/>
                  </a:moveTo>
                  <a:lnTo>
                    <a:pt x="5" y="1"/>
                  </a:lnTo>
                  <a:lnTo>
                    <a:pt x="162" y="116"/>
                  </a:lnTo>
                  <a:lnTo>
                    <a:pt x="164" y="118"/>
                  </a:lnTo>
                  <a:lnTo>
                    <a:pt x="164" y="119"/>
                  </a:lnTo>
                  <a:lnTo>
                    <a:pt x="164" y="120"/>
                  </a:lnTo>
                  <a:lnTo>
                    <a:pt x="161" y="121"/>
                  </a:lnTo>
                  <a:lnTo>
                    <a:pt x="152" y="126"/>
                  </a:lnTo>
                  <a:lnTo>
                    <a:pt x="148" y="127"/>
                  </a:lnTo>
                  <a:lnTo>
                    <a:pt x="146" y="127"/>
                  </a:lnTo>
                  <a:lnTo>
                    <a:pt x="142" y="126"/>
                  </a:lnTo>
                  <a:lnTo>
                    <a:pt x="5" y="56"/>
                  </a:lnTo>
                  <a:lnTo>
                    <a:pt x="2" y="54"/>
                  </a:lnTo>
                  <a:lnTo>
                    <a:pt x="1" y="52"/>
                  </a:lnTo>
                  <a:lnTo>
                    <a:pt x="0" y="48"/>
                  </a:lnTo>
                  <a:lnTo>
                    <a:pt x="0" y="3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17"/>
            <p:cNvSpPr>
              <a:spLocks/>
            </p:cNvSpPr>
            <p:nvPr/>
          </p:nvSpPr>
          <p:spPr bwMode="auto">
            <a:xfrm>
              <a:off x="7189785" y="2372014"/>
              <a:ext cx="520700" cy="844550"/>
            </a:xfrm>
            <a:custGeom>
              <a:avLst/>
              <a:gdLst>
                <a:gd name="T0" fmla="*/ 327 w 328"/>
                <a:gd name="T1" fmla="*/ 0 h 532"/>
                <a:gd name="T2" fmla="*/ 327 w 328"/>
                <a:gd name="T3" fmla="*/ 0 h 532"/>
                <a:gd name="T4" fmla="*/ 328 w 328"/>
                <a:gd name="T5" fmla="*/ 2 h 532"/>
                <a:gd name="T6" fmla="*/ 327 w 328"/>
                <a:gd name="T7" fmla="*/ 3 h 532"/>
                <a:gd name="T8" fmla="*/ 39 w 328"/>
                <a:gd name="T9" fmla="*/ 530 h 532"/>
                <a:gd name="T10" fmla="*/ 38 w 328"/>
                <a:gd name="T11" fmla="*/ 531 h 532"/>
                <a:gd name="T12" fmla="*/ 37 w 328"/>
                <a:gd name="T13" fmla="*/ 532 h 532"/>
                <a:gd name="T14" fmla="*/ 34 w 328"/>
                <a:gd name="T15" fmla="*/ 532 h 532"/>
                <a:gd name="T16" fmla="*/ 32 w 328"/>
                <a:gd name="T17" fmla="*/ 531 h 532"/>
                <a:gd name="T18" fmla="*/ 4 w 328"/>
                <a:gd name="T19" fmla="*/ 510 h 532"/>
                <a:gd name="T20" fmla="*/ 1 w 328"/>
                <a:gd name="T21" fmla="*/ 507 h 532"/>
                <a:gd name="T22" fmla="*/ 0 w 328"/>
                <a:gd name="T23" fmla="*/ 505 h 532"/>
                <a:gd name="T24" fmla="*/ 0 w 328"/>
                <a:gd name="T25" fmla="*/ 502 h 532"/>
                <a:gd name="T26" fmla="*/ 67 w 328"/>
                <a:gd name="T27" fmla="*/ 160 h 532"/>
                <a:gd name="T28" fmla="*/ 68 w 328"/>
                <a:gd name="T29" fmla="*/ 157 h 532"/>
                <a:gd name="T30" fmla="*/ 71 w 328"/>
                <a:gd name="T31" fmla="*/ 154 h 532"/>
                <a:gd name="T32" fmla="*/ 73 w 328"/>
                <a:gd name="T33" fmla="*/ 152 h 532"/>
                <a:gd name="T34" fmla="*/ 325 w 328"/>
                <a:gd name="T35" fmla="*/ 0 h 532"/>
                <a:gd name="T36" fmla="*/ 327 w 328"/>
                <a:gd name="T37" fmla="*/ 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8" h="532">
                  <a:moveTo>
                    <a:pt x="327" y="0"/>
                  </a:moveTo>
                  <a:lnTo>
                    <a:pt x="327" y="0"/>
                  </a:lnTo>
                  <a:lnTo>
                    <a:pt x="328" y="2"/>
                  </a:lnTo>
                  <a:lnTo>
                    <a:pt x="327" y="3"/>
                  </a:lnTo>
                  <a:lnTo>
                    <a:pt x="39" y="530"/>
                  </a:lnTo>
                  <a:lnTo>
                    <a:pt x="38" y="531"/>
                  </a:lnTo>
                  <a:lnTo>
                    <a:pt x="37" y="532"/>
                  </a:lnTo>
                  <a:lnTo>
                    <a:pt x="34" y="532"/>
                  </a:lnTo>
                  <a:lnTo>
                    <a:pt x="32" y="531"/>
                  </a:lnTo>
                  <a:lnTo>
                    <a:pt x="4" y="510"/>
                  </a:lnTo>
                  <a:lnTo>
                    <a:pt x="1" y="507"/>
                  </a:lnTo>
                  <a:lnTo>
                    <a:pt x="0" y="505"/>
                  </a:lnTo>
                  <a:lnTo>
                    <a:pt x="0" y="502"/>
                  </a:lnTo>
                  <a:lnTo>
                    <a:pt x="67" y="160"/>
                  </a:lnTo>
                  <a:lnTo>
                    <a:pt x="68" y="157"/>
                  </a:lnTo>
                  <a:lnTo>
                    <a:pt x="71" y="154"/>
                  </a:lnTo>
                  <a:lnTo>
                    <a:pt x="73" y="152"/>
                  </a:lnTo>
                  <a:lnTo>
                    <a:pt x="325" y="0"/>
                  </a:lnTo>
                  <a:lnTo>
                    <a:pt x="32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auto">
            <a:xfrm>
              <a:off x="7113585" y="2648239"/>
              <a:ext cx="125413" cy="501650"/>
            </a:xfrm>
            <a:custGeom>
              <a:avLst/>
              <a:gdLst>
                <a:gd name="T0" fmla="*/ 76 w 79"/>
                <a:gd name="T1" fmla="*/ 0 h 316"/>
                <a:gd name="T2" fmla="*/ 78 w 79"/>
                <a:gd name="T3" fmla="*/ 0 h 316"/>
                <a:gd name="T4" fmla="*/ 79 w 79"/>
                <a:gd name="T5" fmla="*/ 2 h 316"/>
                <a:gd name="T6" fmla="*/ 79 w 79"/>
                <a:gd name="T7" fmla="*/ 4 h 316"/>
                <a:gd name="T8" fmla="*/ 29 w 79"/>
                <a:gd name="T9" fmla="*/ 313 h 316"/>
                <a:gd name="T10" fmla="*/ 28 w 79"/>
                <a:gd name="T11" fmla="*/ 315 h 316"/>
                <a:gd name="T12" fmla="*/ 27 w 79"/>
                <a:gd name="T13" fmla="*/ 316 h 316"/>
                <a:gd name="T14" fmla="*/ 26 w 79"/>
                <a:gd name="T15" fmla="*/ 316 h 316"/>
                <a:gd name="T16" fmla="*/ 24 w 79"/>
                <a:gd name="T17" fmla="*/ 316 h 316"/>
                <a:gd name="T18" fmla="*/ 5 w 79"/>
                <a:gd name="T19" fmla="*/ 302 h 316"/>
                <a:gd name="T20" fmla="*/ 2 w 79"/>
                <a:gd name="T21" fmla="*/ 299 h 316"/>
                <a:gd name="T22" fmla="*/ 0 w 79"/>
                <a:gd name="T23" fmla="*/ 296 h 316"/>
                <a:gd name="T24" fmla="*/ 0 w 79"/>
                <a:gd name="T25" fmla="*/ 292 h 316"/>
                <a:gd name="T26" fmla="*/ 0 w 79"/>
                <a:gd name="T27" fmla="*/ 62 h 316"/>
                <a:gd name="T28" fmla="*/ 0 w 79"/>
                <a:gd name="T29" fmla="*/ 58 h 316"/>
                <a:gd name="T30" fmla="*/ 2 w 79"/>
                <a:gd name="T31" fmla="*/ 55 h 316"/>
                <a:gd name="T32" fmla="*/ 5 w 79"/>
                <a:gd name="T33" fmla="*/ 52 h 316"/>
                <a:gd name="T34" fmla="*/ 75 w 79"/>
                <a:gd name="T35" fmla="*/ 2 h 316"/>
                <a:gd name="T36" fmla="*/ 76 w 79"/>
                <a:gd name="T37" fmla="*/ 0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9" h="316">
                  <a:moveTo>
                    <a:pt x="76" y="0"/>
                  </a:moveTo>
                  <a:lnTo>
                    <a:pt x="78" y="0"/>
                  </a:lnTo>
                  <a:lnTo>
                    <a:pt x="79" y="2"/>
                  </a:lnTo>
                  <a:lnTo>
                    <a:pt x="79" y="4"/>
                  </a:lnTo>
                  <a:lnTo>
                    <a:pt x="29" y="313"/>
                  </a:lnTo>
                  <a:lnTo>
                    <a:pt x="28" y="315"/>
                  </a:lnTo>
                  <a:lnTo>
                    <a:pt x="27" y="316"/>
                  </a:lnTo>
                  <a:lnTo>
                    <a:pt x="26" y="316"/>
                  </a:lnTo>
                  <a:lnTo>
                    <a:pt x="24" y="316"/>
                  </a:lnTo>
                  <a:lnTo>
                    <a:pt x="5" y="302"/>
                  </a:lnTo>
                  <a:lnTo>
                    <a:pt x="2" y="299"/>
                  </a:lnTo>
                  <a:lnTo>
                    <a:pt x="0" y="296"/>
                  </a:lnTo>
                  <a:lnTo>
                    <a:pt x="0" y="292"/>
                  </a:lnTo>
                  <a:lnTo>
                    <a:pt x="0" y="62"/>
                  </a:lnTo>
                  <a:lnTo>
                    <a:pt x="0" y="58"/>
                  </a:lnTo>
                  <a:lnTo>
                    <a:pt x="2" y="55"/>
                  </a:lnTo>
                  <a:lnTo>
                    <a:pt x="5" y="52"/>
                  </a:lnTo>
                  <a:lnTo>
                    <a:pt x="75" y="2"/>
                  </a:lnTo>
                  <a:lnTo>
                    <a:pt x="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Freeform 19"/>
            <p:cNvSpPr>
              <a:spLocks/>
            </p:cNvSpPr>
            <p:nvPr/>
          </p:nvSpPr>
          <p:spPr bwMode="auto">
            <a:xfrm>
              <a:off x="7281860" y="2711739"/>
              <a:ext cx="393700" cy="571500"/>
            </a:xfrm>
            <a:custGeom>
              <a:avLst/>
              <a:gdLst>
                <a:gd name="T0" fmla="*/ 195 w 248"/>
                <a:gd name="T1" fmla="*/ 0 h 360"/>
                <a:gd name="T2" fmla="*/ 196 w 248"/>
                <a:gd name="T3" fmla="*/ 2 h 360"/>
                <a:gd name="T4" fmla="*/ 198 w 248"/>
                <a:gd name="T5" fmla="*/ 3 h 360"/>
                <a:gd name="T6" fmla="*/ 248 w 248"/>
                <a:gd name="T7" fmla="*/ 176 h 360"/>
                <a:gd name="T8" fmla="*/ 248 w 248"/>
                <a:gd name="T9" fmla="*/ 179 h 360"/>
                <a:gd name="T10" fmla="*/ 247 w 248"/>
                <a:gd name="T11" fmla="*/ 183 h 360"/>
                <a:gd name="T12" fmla="*/ 245 w 248"/>
                <a:gd name="T13" fmla="*/ 185 h 360"/>
                <a:gd name="T14" fmla="*/ 41 w 248"/>
                <a:gd name="T15" fmla="*/ 358 h 360"/>
                <a:gd name="T16" fmla="*/ 38 w 248"/>
                <a:gd name="T17" fmla="*/ 360 h 360"/>
                <a:gd name="T18" fmla="*/ 35 w 248"/>
                <a:gd name="T19" fmla="*/ 360 h 360"/>
                <a:gd name="T20" fmla="*/ 32 w 248"/>
                <a:gd name="T21" fmla="*/ 359 h 360"/>
                <a:gd name="T22" fmla="*/ 2 w 248"/>
                <a:gd name="T23" fmla="*/ 338 h 360"/>
                <a:gd name="T24" fmla="*/ 1 w 248"/>
                <a:gd name="T25" fmla="*/ 336 h 360"/>
                <a:gd name="T26" fmla="*/ 0 w 248"/>
                <a:gd name="T27" fmla="*/ 332 h 360"/>
                <a:gd name="T28" fmla="*/ 1 w 248"/>
                <a:gd name="T29" fmla="*/ 330 h 360"/>
                <a:gd name="T30" fmla="*/ 193 w 248"/>
                <a:gd name="T31" fmla="*/ 3 h 360"/>
                <a:gd name="T32" fmla="*/ 194 w 248"/>
                <a:gd name="T33" fmla="*/ 2 h 360"/>
                <a:gd name="T34" fmla="*/ 195 w 248"/>
                <a:gd name="T35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8" h="360">
                  <a:moveTo>
                    <a:pt x="195" y="0"/>
                  </a:moveTo>
                  <a:lnTo>
                    <a:pt x="196" y="2"/>
                  </a:lnTo>
                  <a:lnTo>
                    <a:pt x="198" y="3"/>
                  </a:lnTo>
                  <a:lnTo>
                    <a:pt x="248" y="176"/>
                  </a:lnTo>
                  <a:lnTo>
                    <a:pt x="248" y="179"/>
                  </a:lnTo>
                  <a:lnTo>
                    <a:pt x="247" y="183"/>
                  </a:lnTo>
                  <a:lnTo>
                    <a:pt x="245" y="185"/>
                  </a:lnTo>
                  <a:lnTo>
                    <a:pt x="41" y="358"/>
                  </a:lnTo>
                  <a:lnTo>
                    <a:pt x="38" y="360"/>
                  </a:lnTo>
                  <a:lnTo>
                    <a:pt x="35" y="360"/>
                  </a:lnTo>
                  <a:lnTo>
                    <a:pt x="32" y="359"/>
                  </a:lnTo>
                  <a:lnTo>
                    <a:pt x="2" y="338"/>
                  </a:lnTo>
                  <a:lnTo>
                    <a:pt x="1" y="336"/>
                  </a:lnTo>
                  <a:lnTo>
                    <a:pt x="0" y="332"/>
                  </a:lnTo>
                  <a:lnTo>
                    <a:pt x="1" y="330"/>
                  </a:lnTo>
                  <a:lnTo>
                    <a:pt x="193" y="3"/>
                  </a:lnTo>
                  <a:lnTo>
                    <a:pt x="194" y="2"/>
                  </a:lnTo>
                  <a:lnTo>
                    <a:pt x="19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Freeform 20"/>
            <p:cNvSpPr>
              <a:spLocks/>
            </p:cNvSpPr>
            <p:nvPr/>
          </p:nvSpPr>
          <p:spPr bwMode="auto">
            <a:xfrm>
              <a:off x="7373935" y="3087977"/>
              <a:ext cx="300038" cy="252413"/>
            </a:xfrm>
            <a:custGeom>
              <a:avLst/>
              <a:gdLst>
                <a:gd name="T0" fmla="*/ 176 w 189"/>
                <a:gd name="T1" fmla="*/ 0 h 159"/>
                <a:gd name="T2" fmla="*/ 178 w 189"/>
                <a:gd name="T3" fmla="*/ 0 h 159"/>
                <a:gd name="T4" fmla="*/ 180 w 189"/>
                <a:gd name="T5" fmla="*/ 1 h 159"/>
                <a:gd name="T6" fmla="*/ 181 w 189"/>
                <a:gd name="T7" fmla="*/ 3 h 159"/>
                <a:gd name="T8" fmla="*/ 189 w 189"/>
                <a:gd name="T9" fmla="*/ 86 h 159"/>
                <a:gd name="T10" fmla="*/ 189 w 189"/>
                <a:gd name="T11" fmla="*/ 88 h 159"/>
                <a:gd name="T12" fmla="*/ 188 w 189"/>
                <a:gd name="T13" fmla="*/ 91 h 159"/>
                <a:gd name="T14" fmla="*/ 185 w 189"/>
                <a:gd name="T15" fmla="*/ 93 h 159"/>
                <a:gd name="T16" fmla="*/ 31 w 189"/>
                <a:gd name="T17" fmla="*/ 158 h 159"/>
                <a:gd name="T18" fmla="*/ 28 w 189"/>
                <a:gd name="T19" fmla="*/ 159 h 159"/>
                <a:gd name="T20" fmla="*/ 25 w 189"/>
                <a:gd name="T21" fmla="*/ 158 h 159"/>
                <a:gd name="T22" fmla="*/ 22 w 189"/>
                <a:gd name="T23" fmla="*/ 156 h 159"/>
                <a:gd name="T24" fmla="*/ 2 w 189"/>
                <a:gd name="T25" fmla="*/ 142 h 159"/>
                <a:gd name="T26" fmla="*/ 1 w 189"/>
                <a:gd name="T27" fmla="*/ 140 h 159"/>
                <a:gd name="T28" fmla="*/ 0 w 189"/>
                <a:gd name="T29" fmla="*/ 138 h 159"/>
                <a:gd name="T30" fmla="*/ 2 w 189"/>
                <a:gd name="T31" fmla="*/ 135 h 159"/>
                <a:gd name="T32" fmla="*/ 175 w 189"/>
                <a:gd name="T33" fmla="*/ 1 h 159"/>
                <a:gd name="T34" fmla="*/ 176 w 189"/>
                <a:gd name="T35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9" h="159">
                  <a:moveTo>
                    <a:pt x="176" y="0"/>
                  </a:moveTo>
                  <a:lnTo>
                    <a:pt x="178" y="0"/>
                  </a:lnTo>
                  <a:lnTo>
                    <a:pt x="180" y="1"/>
                  </a:lnTo>
                  <a:lnTo>
                    <a:pt x="181" y="3"/>
                  </a:lnTo>
                  <a:lnTo>
                    <a:pt x="189" y="86"/>
                  </a:lnTo>
                  <a:lnTo>
                    <a:pt x="189" y="88"/>
                  </a:lnTo>
                  <a:lnTo>
                    <a:pt x="188" y="91"/>
                  </a:lnTo>
                  <a:lnTo>
                    <a:pt x="185" y="93"/>
                  </a:lnTo>
                  <a:lnTo>
                    <a:pt x="31" y="158"/>
                  </a:lnTo>
                  <a:lnTo>
                    <a:pt x="28" y="159"/>
                  </a:lnTo>
                  <a:lnTo>
                    <a:pt x="25" y="158"/>
                  </a:lnTo>
                  <a:lnTo>
                    <a:pt x="22" y="156"/>
                  </a:lnTo>
                  <a:lnTo>
                    <a:pt x="2" y="142"/>
                  </a:lnTo>
                  <a:lnTo>
                    <a:pt x="1" y="140"/>
                  </a:lnTo>
                  <a:lnTo>
                    <a:pt x="0" y="138"/>
                  </a:lnTo>
                  <a:lnTo>
                    <a:pt x="2" y="135"/>
                  </a:lnTo>
                  <a:lnTo>
                    <a:pt x="175" y="1"/>
                  </a:lnTo>
                  <a:lnTo>
                    <a:pt x="1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7471255" y="3075562"/>
            <a:ext cx="23461" cy="7068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 rot="5400000">
            <a:off x="-29892" y="2465205"/>
            <a:ext cx="435621" cy="375839"/>
          </a:xfrm>
          <a:prstGeom prst="rect">
            <a:avLst/>
          </a:prstGeom>
          <a:solidFill>
            <a:srgbClr val="94C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 rot="5400000">
            <a:off x="145355" y="2807210"/>
            <a:ext cx="435621" cy="726332"/>
          </a:xfrm>
          <a:prstGeom prst="rect">
            <a:avLst/>
          </a:prstGeom>
          <a:solidFill>
            <a:srgbClr val="DE36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 rot="5400000">
            <a:off x="4585" y="3465231"/>
            <a:ext cx="435621" cy="444792"/>
          </a:xfrm>
          <a:prstGeom prst="rect">
            <a:avLst/>
          </a:prstGeom>
          <a:solidFill>
            <a:srgbClr val="F4CE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 rot="5400000">
            <a:off x="-87777" y="4074843"/>
            <a:ext cx="435621" cy="260069"/>
          </a:xfrm>
          <a:prstGeom prst="rect">
            <a:avLst/>
          </a:prstGeom>
          <a:solidFill>
            <a:srgbClr val="1FC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76026" y="3228945"/>
            <a:ext cx="31085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000" dirty="0">
                <a:solidFill>
                  <a:schemeClr val="bg1"/>
                </a:solidFill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397400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68796" y="189391"/>
            <a:ext cx="9286614" cy="586405"/>
          </a:xfrm>
          <a:prstGeom prst="rect">
            <a:avLst/>
          </a:prstGeom>
        </p:spPr>
        <p:txBody>
          <a:bodyPr anchor="ctr"/>
          <a:lstStyle>
            <a:lvl1pPr>
              <a:defRPr sz="1999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708650" y="1287462"/>
            <a:ext cx="5661025" cy="3830638"/>
          </a:xfrm>
          <a:custGeom>
            <a:avLst/>
            <a:gdLst>
              <a:gd name="connsiteX0" fmla="*/ 0 w 3556000"/>
              <a:gd name="connsiteY0" fmla="*/ 0 h 2249488"/>
              <a:gd name="connsiteX1" fmla="*/ 3556000 w 3556000"/>
              <a:gd name="connsiteY1" fmla="*/ 0 h 2249488"/>
              <a:gd name="connsiteX2" fmla="*/ 3556000 w 3556000"/>
              <a:gd name="connsiteY2" fmla="*/ 2249488 h 2249488"/>
              <a:gd name="connsiteX3" fmla="*/ 0 w 3556000"/>
              <a:gd name="connsiteY3" fmla="*/ 2249488 h 2249488"/>
              <a:gd name="connsiteX4" fmla="*/ 0 w 3556000"/>
              <a:gd name="connsiteY4" fmla="*/ 0 h 2249488"/>
              <a:gd name="connsiteX0" fmla="*/ 0 w 3598863"/>
              <a:gd name="connsiteY0" fmla="*/ 0 h 2459038"/>
              <a:gd name="connsiteX1" fmla="*/ 3598863 w 3598863"/>
              <a:gd name="connsiteY1" fmla="*/ 209550 h 2459038"/>
              <a:gd name="connsiteX2" fmla="*/ 3598863 w 3598863"/>
              <a:gd name="connsiteY2" fmla="*/ 2459038 h 2459038"/>
              <a:gd name="connsiteX3" fmla="*/ 42863 w 3598863"/>
              <a:gd name="connsiteY3" fmla="*/ 2459038 h 2459038"/>
              <a:gd name="connsiteX4" fmla="*/ 0 w 3598863"/>
              <a:gd name="connsiteY4" fmla="*/ 0 h 2459038"/>
              <a:gd name="connsiteX0" fmla="*/ 0 w 4070350"/>
              <a:gd name="connsiteY0" fmla="*/ 242888 h 2701926"/>
              <a:gd name="connsiteX1" fmla="*/ 4070350 w 4070350"/>
              <a:gd name="connsiteY1" fmla="*/ 0 h 2701926"/>
              <a:gd name="connsiteX2" fmla="*/ 3598863 w 4070350"/>
              <a:gd name="connsiteY2" fmla="*/ 2701926 h 2701926"/>
              <a:gd name="connsiteX3" fmla="*/ 42863 w 4070350"/>
              <a:gd name="connsiteY3" fmla="*/ 2701926 h 2701926"/>
              <a:gd name="connsiteX4" fmla="*/ 0 w 4070350"/>
              <a:gd name="connsiteY4" fmla="*/ 242888 h 2701926"/>
              <a:gd name="connsiteX0" fmla="*/ 0 w 4822825"/>
              <a:gd name="connsiteY0" fmla="*/ 709613 h 3168651"/>
              <a:gd name="connsiteX1" fmla="*/ 4822825 w 4822825"/>
              <a:gd name="connsiteY1" fmla="*/ 0 h 3168651"/>
              <a:gd name="connsiteX2" fmla="*/ 3598863 w 4822825"/>
              <a:gd name="connsiteY2" fmla="*/ 3168651 h 3168651"/>
              <a:gd name="connsiteX3" fmla="*/ 42863 w 4822825"/>
              <a:gd name="connsiteY3" fmla="*/ 3168651 h 3168651"/>
              <a:gd name="connsiteX4" fmla="*/ 0 w 4822825"/>
              <a:gd name="connsiteY4" fmla="*/ 709613 h 3168651"/>
              <a:gd name="connsiteX0" fmla="*/ 0 w 4822825"/>
              <a:gd name="connsiteY0" fmla="*/ 709613 h 3759201"/>
              <a:gd name="connsiteX1" fmla="*/ 4822825 w 4822825"/>
              <a:gd name="connsiteY1" fmla="*/ 0 h 3759201"/>
              <a:gd name="connsiteX2" fmla="*/ 4065588 w 4822825"/>
              <a:gd name="connsiteY2" fmla="*/ 3759201 h 3759201"/>
              <a:gd name="connsiteX3" fmla="*/ 42863 w 4822825"/>
              <a:gd name="connsiteY3" fmla="*/ 3168651 h 3759201"/>
              <a:gd name="connsiteX4" fmla="*/ 0 w 4822825"/>
              <a:gd name="connsiteY4" fmla="*/ 709613 h 3759201"/>
              <a:gd name="connsiteX0" fmla="*/ 838200 w 5661025"/>
              <a:gd name="connsiteY0" fmla="*/ 709613 h 3830638"/>
              <a:gd name="connsiteX1" fmla="*/ 5661025 w 5661025"/>
              <a:gd name="connsiteY1" fmla="*/ 0 h 3830638"/>
              <a:gd name="connsiteX2" fmla="*/ 4903788 w 5661025"/>
              <a:gd name="connsiteY2" fmla="*/ 3759201 h 3830638"/>
              <a:gd name="connsiteX3" fmla="*/ 0 w 5661025"/>
              <a:gd name="connsiteY3" fmla="*/ 3830638 h 3830638"/>
              <a:gd name="connsiteX4" fmla="*/ 838200 w 5661025"/>
              <a:gd name="connsiteY4" fmla="*/ 709613 h 383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61025" h="3830638">
                <a:moveTo>
                  <a:pt x="838200" y="709613"/>
                </a:moveTo>
                <a:lnTo>
                  <a:pt x="5661025" y="0"/>
                </a:lnTo>
                <a:lnTo>
                  <a:pt x="4903788" y="3759201"/>
                </a:lnTo>
                <a:lnTo>
                  <a:pt x="0" y="3830638"/>
                </a:lnTo>
                <a:lnTo>
                  <a:pt x="838200" y="709613"/>
                </a:lnTo>
                <a:close/>
              </a:path>
            </a:pathLst>
          </a:custGeom>
        </p:spPr>
        <p:txBody>
          <a:bodyPr/>
          <a:lstStyle/>
          <a:p>
            <a:r>
              <a:rPr lang="ru-RU"/>
              <a:t>Вставка рисунка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50584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75660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8EACA1-C63F-48D8-B670-547D9EEB51D4}" type="datetimeFigureOut">
              <a:rPr lang="ru-RU" smtClean="0"/>
              <a:pPr/>
              <a:t>25.02.2023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14363C-5538-41A0-ACA8-DB6C1CF356E1}" type="slidenum">
              <a:rPr lang="ru-RU" smtClean="0"/>
              <a:pPr/>
              <a:t>‹N›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5024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7"/>
          <p:cNvSpPr>
            <a:spLocks noGrp="1"/>
          </p:cNvSpPr>
          <p:nvPr>
            <p:ph type="title" hasCustomPrompt="1"/>
          </p:nvPr>
        </p:nvSpPr>
        <p:spPr>
          <a:xfrm>
            <a:off x="838200" y="168355"/>
            <a:ext cx="10515600" cy="641872"/>
          </a:xfrm>
          <a:prstGeom prst="rect">
            <a:avLst/>
          </a:prstGeom>
        </p:spPr>
        <p:txBody>
          <a:bodyPr anchor="ctr"/>
          <a:lstStyle>
            <a:lvl1pPr>
              <a:defRPr sz="2000">
                <a:latin typeface="Tahoma" charset="0"/>
                <a:ea typeface="Tahoma" charset="0"/>
                <a:cs typeface="Tahoma" charset="0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306851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8"/>
          <p:cNvSpPr>
            <a:spLocks noGrp="1"/>
          </p:cNvSpPr>
          <p:nvPr>
            <p:ph type="pic" sz="quarter" idx="10"/>
          </p:nvPr>
        </p:nvSpPr>
        <p:spPr>
          <a:xfrm>
            <a:off x="6951693" y="-4456"/>
            <a:ext cx="5241809" cy="6870282"/>
          </a:xfrm>
          <a:custGeom>
            <a:avLst/>
            <a:gdLst>
              <a:gd name="connsiteX0" fmla="*/ 0 w 5041733"/>
              <a:gd name="connsiteY0" fmla="*/ 5643061 h 5643061"/>
              <a:gd name="connsiteX1" fmla="*/ 1585272 w 5041733"/>
              <a:gd name="connsiteY1" fmla="*/ 0 h 5643061"/>
              <a:gd name="connsiteX2" fmla="*/ 5041733 w 5041733"/>
              <a:gd name="connsiteY2" fmla="*/ 0 h 5643061"/>
              <a:gd name="connsiteX3" fmla="*/ 3456461 w 5041733"/>
              <a:gd name="connsiteY3" fmla="*/ 5643061 h 5643061"/>
              <a:gd name="connsiteX4" fmla="*/ 0 w 5041733"/>
              <a:gd name="connsiteY4" fmla="*/ 5643061 h 5643061"/>
              <a:gd name="connsiteX0" fmla="*/ 0 w 5041733"/>
              <a:gd name="connsiteY0" fmla="*/ 5643061 h 5643061"/>
              <a:gd name="connsiteX1" fmla="*/ 1585272 w 5041733"/>
              <a:gd name="connsiteY1" fmla="*/ 0 h 5643061"/>
              <a:gd name="connsiteX2" fmla="*/ 5041733 w 5041733"/>
              <a:gd name="connsiteY2" fmla="*/ 0 h 5643061"/>
              <a:gd name="connsiteX3" fmla="*/ 1507345 w 5041733"/>
              <a:gd name="connsiteY3" fmla="*/ 5631029 h 5643061"/>
              <a:gd name="connsiteX4" fmla="*/ 0 w 5041733"/>
              <a:gd name="connsiteY4" fmla="*/ 5643061 h 5643061"/>
              <a:gd name="connsiteX0" fmla="*/ 2896 w 5044629"/>
              <a:gd name="connsiteY0" fmla="*/ 5643061 h 5643061"/>
              <a:gd name="connsiteX1" fmla="*/ 0 w 5044629"/>
              <a:gd name="connsiteY1" fmla="*/ 24063 h 5643061"/>
              <a:gd name="connsiteX2" fmla="*/ 5044629 w 5044629"/>
              <a:gd name="connsiteY2" fmla="*/ 0 h 5643061"/>
              <a:gd name="connsiteX3" fmla="*/ 1510241 w 5044629"/>
              <a:gd name="connsiteY3" fmla="*/ 5631029 h 5643061"/>
              <a:gd name="connsiteX4" fmla="*/ 2896 w 5044629"/>
              <a:gd name="connsiteY4" fmla="*/ 5643061 h 5643061"/>
              <a:gd name="connsiteX0" fmla="*/ 14927 w 5056660"/>
              <a:gd name="connsiteY0" fmla="*/ 6870282 h 6870282"/>
              <a:gd name="connsiteX1" fmla="*/ 0 w 5056660"/>
              <a:gd name="connsiteY1" fmla="*/ 0 h 6870282"/>
              <a:gd name="connsiteX2" fmla="*/ 5056660 w 5056660"/>
              <a:gd name="connsiteY2" fmla="*/ 1227221 h 6870282"/>
              <a:gd name="connsiteX3" fmla="*/ 1522272 w 5056660"/>
              <a:gd name="connsiteY3" fmla="*/ 6858250 h 6870282"/>
              <a:gd name="connsiteX4" fmla="*/ 14927 w 5056660"/>
              <a:gd name="connsiteY4" fmla="*/ 6870282 h 6870282"/>
              <a:gd name="connsiteX0" fmla="*/ 14927 w 4779934"/>
              <a:gd name="connsiteY0" fmla="*/ 6870282 h 6870282"/>
              <a:gd name="connsiteX1" fmla="*/ 0 w 4779934"/>
              <a:gd name="connsiteY1" fmla="*/ 0 h 6870282"/>
              <a:gd name="connsiteX2" fmla="*/ 4779934 w 4779934"/>
              <a:gd name="connsiteY2" fmla="*/ 0 h 6870282"/>
              <a:gd name="connsiteX3" fmla="*/ 1522272 w 4779934"/>
              <a:gd name="connsiteY3" fmla="*/ 6858250 h 6870282"/>
              <a:gd name="connsiteX4" fmla="*/ 14927 w 4779934"/>
              <a:gd name="connsiteY4" fmla="*/ 6870282 h 6870282"/>
              <a:gd name="connsiteX0" fmla="*/ 14927 w 4779934"/>
              <a:gd name="connsiteY0" fmla="*/ 6870282 h 6870282"/>
              <a:gd name="connsiteX1" fmla="*/ 0 w 4779934"/>
              <a:gd name="connsiteY1" fmla="*/ 0 h 6870282"/>
              <a:gd name="connsiteX2" fmla="*/ 4779934 w 4779934"/>
              <a:gd name="connsiteY2" fmla="*/ 0 h 6870282"/>
              <a:gd name="connsiteX3" fmla="*/ 3072513 w 4779934"/>
              <a:gd name="connsiteY3" fmla="*/ 6864306 h 6870282"/>
              <a:gd name="connsiteX4" fmla="*/ 14927 w 4779934"/>
              <a:gd name="connsiteY4" fmla="*/ 6870282 h 6870282"/>
              <a:gd name="connsiteX0" fmla="*/ 14927 w 4779934"/>
              <a:gd name="connsiteY0" fmla="*/ 6870282 h 6876417"/>
              <a:gd name="connsiteX1" fmla="*/ 0 w 4779934"/>
              <a:gd name="connsiteY1" fmla="*/ 0 h 6876417"/>
              <a:gd name="connsiteX2" fmla="*/ 4779934 w 4779934"/>
              <a:gd name="connsiteY2" fmla="*/ 0 h 6876417"/>
              <a:gd name="connsiteX3" fmla="*/ 3133069 w 4779934"/>
              <a:gd name="connsiteY3" fmla="*/ 6876417 h 6876417"/>
              <a:gd name="connsiteX4" fmla="*/ 14927 w 4779934"/>
              <a:gd name="connsiteY4" fmla="*/ 6870282 h 6876417"/>
              <a:gd name="connsiteX0" fmla="*/ 14927 w 4781230"/>
              <a:gd name="connsiteY0" fmla="*/ 6870282 h 6870282"/>
              <a:gd name="connsiteX1" fmla="*/ 0 w 4781230"/>
              <a:gd name="connsiteY1" fmla="*/ 0 h 6870282"/>
              <a:gd name="connsiteX2" fmla="*/ 4779934 w 4781230"/>
              <a:gd name="connsiteY2" fmla="*/ 0 h 6870282"/>
              <a:gd name="connsiteX3" fmla="*/ 4781230 w 4781230"/>
              <a:gd name="connsiteY3" fmla="*/ 6868922 h 6870282"/>
              <a:gd name="connsiteX4" fmla="*/ 14927 w 4781230"/>
              <a:gd name="connsiteY4" fmla="*/ 6870282 h 6870282"/>
              <a:gd name="connsiteX0" fmla="*/ 2490402 w 4781230"/>
              <a:gd name="connsiteY0" fmla="*/ 6870282 h 6870282"/>
              <a:gd name="connsiteX1" fmla="*/ 0 w 4781230"/>
              <a:gd name="connsiteY1" fmla="*/ 0 h 6870282"/>
              <a:gd name="connsiteX2" fmla="*/ 4779934 w 4781230"/>
              <a:gd name="connsiteY2" fmla="*/ 0 h 6870282"/>
              <a:gd name="connsiteX3" fmla="*/ 4781230 w 4781230"/>
              <a:gd name="connsiteY3" fmla="*/ 6868922 h 6870282"/>
              <a:gd name="connsiteX4" fmla="*/ 2490402 w 4781230"/>
              <a:gd name="connsiteY4" fmla="*/ 6870282 h 6870282"/>
              <a:gd name="connsiteX0" fmla="*/ 2490402 w 4781230"/>
              <a:gd name="connsiteY0" fmla="*/ 6870282 h 6870282"/>
              <a:gd name="connsiteX1" fmla="*/ 0 w 4781230"/>
              <a:gd name="connsiteY1" fmla="*/ 0 h 6870282"/>
              <a:gd name="connsiteX2" fmla="*/ 4779934 w 4781230"/>
              <a:gd name="connsiteY2" fmla="*/ 0 h 6870282"/>
              <a:gd name="connsiteX3" fmla="*/ 4781230 w 4781230"/>
              <a:gd name="connsiteY3" fmla="*/ 6868922 h 6870282"/>
              <a:gd name="connsiteX4" fmla="*/ 2490402 w 4781230"/>
              <a:gd name="connsiteY4" fmla="*/ 6870282 h 6870282"/>
              <a:gd name="connsiteX0" fmla="*/ 2490402 w 4781230"/>
              <a:gd name="connsiteY0" fmla="*/ 6870282 h 6870282"/>
              <a:gd name="connsiteX1" fmla="*/ 0 w 4781230"/>
              <a:gd name="connsiteY1" fmla="*/ 0 h 6870282"/>
              <a:gd name="connsiteX2" fmla="*/ 4779934 w 4781230"/>
              <a:gd name="connsiteY2" fmla="*/ 0 h 6870282"/>
              <a:gd name="connsiteX3" fmla="*/ 4781230 w 4781230"/>
              <a:gd name="connsiteY3" fmla="*/ 6868922 h 6870282"/>
              <a:gd name="connsiteX4" fmla="*/ 2490402 w 4781230"/>
              <a:gd name="connsiteY4" fmla="*/ 6870282 h 6870282"/>
              <a:gd name="connsiteX0" fmla="*/ 2490402 w 4781230"/>
              <a:gd name="connsiteY0" fmla="*/ 6870282 h 6870282"/>
              <a:gd name="connsiteX1" fmla="*/ 0 w 4781230"/>
              <a:gd name="connsiteY1" fmla="*/ 0 h 6870282"/>
              <a:gd name="connsiteX2" fmla="*/ 4779934 w 4781230"/>
              <a:gd name="connsiteY2" fmla="*/ 0 h 6870282"/>
              <a:gd name="connsiteX3" fmla="*/ 4781230 w 4781230"/>
              <a:gd name="connsiteY3" fmla="*/ 6868922 h 6870282"/>
              <a:gd name="connsiteX4" fmla="*/ 2490402 w 4781230"/>
              <a:gd name="connsiteY4" fmla="*/ 6870282 h 6870282"/>
              <a:gd name="connsiteX0" fmla="*/ 2768328 w 5059156"/>
              <a:gd name="connsiteY0" fmla="*/ 6870282 h 6870282"/>
              <a:gd name="connsiteX1" fmla="*/ 0 w 5059156"/>
              <a:gd name="connsiteY1" fmla="*/ 0 h 6870282"/>
              <a:gd name="connsiteX2" fmla="*/ 5057860 w 5059156"/>
              <a:gd name="connsiteY2" fmla="*/ 0 h 6870282"/>
              <a:gd name="connsiteX3" fmla="*/ 5059156 w 5059156"/>
              <a:gd name="connsiteY3" fmla="*/ 6868922 h 6870282"/>
              <a:gd name="connsiteX4" fmla="*/ 2768328 w 5059156"/>
              <a:gd name="connsiteY4" fmla="*/ 6870282 h 6870282"/>
              <a:gd name="connsiteX0" fmla="*/ 2768328 w 5059156"/>
              <a:gd name="connsiteY0" fmla="*/ 6870282 h 6870282"/>
              <a:gd name="connsiteX1" fmla="*/ 0 w 5059156"/>
              <a:gd name="connsiteY1" fmla="*/ 0 h 6870282"/>
              <a:gd name="connsiteX2" fmla="*/ 5057860 w 5059156"/>
              <a:gd name="connsiteY2" fmla="*/ 0 h 6870282"/>
              <a:gd name="connsiteX3" fmla="*/ 5059156 w 5059156"/>
              <a:gd name="connsiteY3" fmla="*/ 6868922 h 6870282"/>
              <a:gd name="connsiteX4" fmla="*/ 2768328 w 5059156"/>
              <a:gd name="connsiteY4" fmla="*/ 6870282 h 6870282"/>
              <a:gd name="connsiteX0" fmla="*/ 2768328 w 5059156"/>
              <a:gd name="connsiteY0" fmla="*/ 6870282 h 6870282"/>
              <a:gd name="connsiteX1" fmla="*/ 0 w 5059156"/>
              <a:gd name="connsiteY1" fmla="*/ 0 h 6870282"/>
              <a:gd name="connsiteX2" fmla="*/ 5057860 w 5059156"/>
              <a:gd name="connsiteY2" fmla="*/ 0 h 6870282"/>
              <a:gd name="connsiteX3" fmla="*/ 5059156 w 5059156"/>
              <a:gd name="connsiteY3" fmla="*/ 6868922 h 6870282"/>
              <a:gd name="connsiteX4" fmla="*/ 2768328 w 5059156"/>
              <a:gd name="connsiteY4" fmla="*/ 6870282 h 6870282"/>
              <a:gd name="connsiteX0" fmla="*/ 2768328 w 5059156"/>
              <a:gd name="connsiteY0" fmla="*/ 6870282 h 6870282"/>
              <a:gd name="connsiteX1" fmla="*/ 0 w 5059156"/>
              <a:gd name="connsiteY1" fmla="*/ 0 h 6870282"/>
              <a:gd name="connsiteX2" fmla="*/ 5057860 w 5059156"/>
              <a:gd name="connsiteY2" fmla="*/ 0 h 6870282"/>
              <a:gd name="connsiteX3" fmla="*/ 5059156 w 5059156"/>
              <a:gd name="connsiteY3" fmla="*/ 6868922 h 6870282"/>
              <a:gd name="connsiteX4" fmla="*/ 2768328 w 5059156"/>
              <a:gd name="connsiteY4" fmla="*/ 6870282 h 6870282"/>
              <a:gd name="connsiteX0" fmla="*/ 2768328 w 5059156"/>
              <a:gd name="connsiteY0" fmla="*/ 6870282 h 6870282"/>
              <a:gd name="connsiteX1" fmla="*/ 0 w 5059156"/>
              <a:gd name="connsiteY1" fmla="*/ 0 h 6870282"/>
              <a:gd name="connsiteX2" fmla="*/ 5057860 w 5059156"/>
              <a:gd name="connsiteY2" fmla="*/ 0 h 6870282"/>
              <a:gd name="connsiteX3" fmla="*/ 5059156 w 5059156"/>
              <a:gd name="connsiteY3" fmla="*/ 6868922 h 6870282"/>
              <a:gd name="connsiteX4" fmla="*/ 2768328 w 5059156"/>
              <a:gd name="connsiteY4" fmla="*/ 6870282 h 6870282"/>
              <a:gd name="connsiteX0" fmla="*/ 2768328 w 5059156"/>
              <a:gd name="connsiteY0" fmla="*/ 6870282 h 6870282"/>
              <a:gd name="connsiteX1" fmla="*/ 0 w 5059156"/>
              <a:gd name="connsiteY1" fmla="*/ 0 h 6870282"/>
              <a:gd name="connsiteX2" fmla="*/ 5057860 w 5059156"/>
              <a:gd name="connsiteY2" fmla="*/ 0 h 6870282"/>
              <a:gd name="connsiteX3" fmla="*/ 5059156 w 5059156"/>
              <a:gd name="connsiteY3" fmla="*/ 6868922 h 6870282"/>
              <a:gd name="connsiteX4" fmla="*/ 2768328 w 5059156"/>
              <a:gd name="connsiteY4" fmla="*/ 6870282 h 6870282"/>
              <a:gd name="connsiteX0" fmla="*/ 2639060 w 4929888"/>
              <a:gd name="connsiteY0" fmla="*/ 6870282 h 6870282"/>
              <a:gd name="connsiteX1" fmla="*/ 0 w 4929888"/>
              <a:gd name="connsiteY1" fmla="*/ 0 h 6870282"/>
              <a:gd name="connsiteX2" fmla="*/ 4928592 w 4929888"/>
              <a:gd name="connsiteY2" fmla="*/ 0 h 6870282"/>
              <a:gd name="connsiteX3" fmla="*/ 4929888 w 4929888"/>
              <a:gd name="connsiteY3" fmla="*/ 6868922 h 6870282"/>
              <a:gd name="connsiteX4" fmla="*/ 2639060 w 4929888"/>
              <a:gd name="connsiteY4" fmla="*/ 6870282 h 6870282"/>
              <a:gd name="connsiteX0" fmla="*/ 874557 w 4929888"/>
              <a:gd name="connsiteY0" fmla="*/ 6855292 h 6868922"/>
              <a:gd name="connsiteX1" fmla="*/ 0 w 4929888"/>
              <a:gd name="connsiteY1" fmla="*/ 0 h 6868922"/>
              <a:gd name="connsiteX2" fmla="*/ 4928592 w 4929888"/>
              <a:gd name="connsiteY2" fmla="*/ 0 h 6868922"/>
              <a:gd name="connsiteX3" fmla="*/ 4929888 w 4929888"/>
              <a:gd name="connsiteY3" fmla="*/ 6868922 h 6868922"/>
              <a:gd name="connsiteX4" fmla="*/ 874557 w 4929888"/>
              <a:gd name="connsiteY4" fmla="*/ 6855292 h 6868922"/>
              <a:gd name="connsiteX0" fmla="*/ 75460 w 4130791"/>
              <a:gd name="connsiteY0" fmla="*/ 6855292 h 6868922"/>
              <a:gd name="connsiteX1" fmla="*/ 467726 w 4130791"/>
              <a:gd name="connsiteY1" fmla="*/ 0 h 6868922"/>
              <a:gd name="connsiteX2" fmla="*/ 4129495 w 4130791"/>
              <a:gd name="connsiteY2" fmla="*/ 0 h 6868922"/>
              <a:gd name="connsiteX3" fmla="*/ 4130791 w 4130791"/>
              <a:gd name="connsiteY3" fmla="*/ 6868922 h 6868922"/>
              <a:gd name="connsiteX4" fmla="*/ 75460 w 4130791"/>
              <a:gd name="connsiteY4" fmla="*/ 6855292 h 6868922"/>
              <a:gd name="connsiteX0" fmla="*/ 72162 w 4127493"/>
              <a:gd name="connsiteY0" fmla="*/ 6855292 h 6868922"/>
              <a:gd name="connsiteX1" fmla="*/ 464428 w 4127493"/>
              <a:gd name="connsiteY1" fmla="*/ 0 h 6868922"/>
              <a:gd name="connsiteX2" fmla="*/ 4126197 w 4127493"/>
              <a:gd name="connsiteY2" fmla="*/ 0 h 6868922"/>
              <a:gd name="connsiteX3" fmla="*/ 4127493 w 4127493"/>
              <a:gd name="connsiteY3" fmla="*/ 6868922 h 6868922"/>
              <a:gd name="connsiteX4" fmla="*/ 72162 w 4127493"/>
              <a:gd name="connsiteY4" fmla="*/ 6855292 h 6868922"/>
              <a:gd name="connsiteX0" fmla="*/ 56291 w 4467108"/>
              <a:gd name="connsiteY0" fmla="*/ 6870282 h 6870282"/>
              <a:gd name="connsiteX1" fmla="*/ 804043 w 4467108"/>
              <a:gd name="connsiteY1" fmla="*/ 0 h 6870282"/>
              <a:gd name="connsiteX2" fmla="*/ 4465812 w 4467108"/>
              <a:gd name="connsiteY2" fmla="*/ 0 h 6870282"/>
              <a:gd name="connsiteX3" fmla="*/ 4467108 w 4467108"/>
              <a:gd name="connsiteY3" fmla="*/ 6868922 h 6870282"/>
              <a:gd name="connsiteX4" fmla="*/ 56291 w 4467108"/>
              <a:gd name="connsiteY4" fmla="*/ 6870282 h 6870282"/>
              <a:gd name="connsiteX0" fmla="*/ 109455 w 4520272"/>
              <a:gd name="connsiteY0" fmla="*/ 6870282 h 6870282"/>
              <a:gd name="connsiteX1" fmla="*/ 857207 w 4520272"/>
              <a:gd name="connsiteY1" fmla="*/ 0 h 6870282"/>
              <a:gd name="connsiteX2" fmla="*/ 4518976 w 4520272"/>
              <a:gd name="connsiteY2" fmla="*/ 0 h 6870282"/>
              <a:gd name="connsiteX3" fmla="*/ 4520272 w 4520272"/>
              <a:gd name="connsiteY3" fmla="*/ 6868922 h 6870282"/>
              <a:gd name="connsiteX4" fmla="*/ 109455 w 4520272"/>
              <a:gd name="connsiteY4" fmla="*/ 6870282 h 6870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0272" h="6870282">
                <a:moveTo>
                  <a:pt x="109455" y="6870282"/>
                </a:moveTo>
                <a:cubicBezTo>
                  <a:pt x="-421507" y="3917991"/>
                  <a:pt x="1168415" y="2052881"/>
                  <a:pt x="857207" y="0"/>
                </a:cubicBezTo>
                <a:lnTo>
                  <a:pt x="4518976" y="0"/>
                </a:lnTo>
                <a:lnTo>
                  <a:pt x="4520272" y="6868922"/>
                </a:lnTo>
                <a:lnTo>
                  <a:pt x="109455" y="6870282"/>
                </a:lnTo>
                <a:close/>
              </a:path>
            </a:pathLst>
          </a:custGeom>
        </p:spPr>
        <p:txBody>
          <a:bodyPr/>
          <a:lstStyle/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8" name="Title Placeholder 27"/>
          <p:cNvSpPr>
            <a:spLocks noGrp="1"/>
          </p:cNvSpPr>
          <p:nvPr>
            <p:ph type="title" hasCustomPrompt="1"/>
          </p:nvPr>
        </p:nvSpPr>
        <p:spPr>
          <a:xfrm>
            <a:off x="838200" y="168355"/>
            <a:ext cx="10515600" cy="641872"/>
          </a:xfrm>
          <a:prstGeom prst="rect">
            <a:avLst/>
          </a:prstGeom>
        </p:spPr>
        <p:txBody>
          <a:bodyPr anchor="ctr"/>
          <a:lstStyle/>
          <a:p>
            <a:pPr marL="0"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540523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854298" cy="685800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3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cubicBezTo>
                  <a:pt x="1" y="6667"/>
                  <a:pt x="2" y="3333"/>
                  <a:pt x="3" y="0"/>
                </a:cubicBezTo>
                <a:lnTo>
                  <a:pt x="10000" y="0"/>
                </a:lnTo>
                <a:lnTo>
                  <a:pt x="8000" y="10000"/>
                </a:lnTo>
                <a:lnTo>
                  <a:pt x="0" y="10000"/>
                </a:lnTo>
                <a:close/>
              </a:path>
            </a:pathLst>
          </a:custGeom>
        </p:spPr>
        <p:txBody>
          <a:bodyPr/>
          <a:lstStyle/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Заголовок 1"/>
          <p:cNvSpPr txBox="1">
            <a:spLocks/>
          </p:cNvSpPr>
          <p:nvPr userDrawn="1"/>
        </p:nvSpPr>
        <p:spPr>
          <a:xfrm>
            <a:off x="768796" y="189391"/>
            <a:ext cx="9286614" cy="58640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999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835380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 rot="5400000">
            <a:off x="-29892" y="2465205"/>
            <a:ext cx="435621" cy="375839"/>
          </a:xfrm>
          <a:prstGeom prst="rect">
            <a:avLst/>
          </a:prstGeom>
          <a:solidFill>
            <a:srgbClr val="005D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 userDrawn="1"/>
        </p:nvSpPr>
        <p:spPr>
          <a:xfrm rot="5400000">
            <a:off x="145355" y="2807210"/>
            <a:ext cx="435621" cy="726332"/>
          </a:xfrm>
          <a:prstGeom prst="rect">
            <a:avLst/>
          </a:prstGeom>
          <a:solidFill>
            <a:srgbClr val="2D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 userDrawn="1"/>
        </p:nvSpPr>
        <p:spPr>
          <a:xfrm rot="5400000">
            <a:off x="4585" y="3465231"/>
            <a:ext cx="435621" cy="444792"/>
          </a:xfrm>
          <a:prstGeom prst="rect">
            <a:avLst/>
          </a:prstGeom>
          <a:solidFill>
            <a:srgbClr val="5B9B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 userDrawn="1"/>
        </p:nvSpPr>
        <p:spPr>
          <a:xfrm rot="5400000">
            <a:off x="-87777" y="4074843"/>
            <a:ext cx="435621" cy="260069"/>
          </a:xfrm>
          <a:prstGeom prst="rect">
            <a:avLst/>
          </a:prstGeom>
          <a:solidFill>
            <a:srgbClr val="9DC4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Title 7"/>
          <p:cNvSpPr>
            <a:spLocks noGrp="1"/>
          </p:cNvSpPr>
          <p:nvPr>
            <p:ph type="title" hasCustomPrompt="1"/>
          </p:nvPr>
        </p:nvSpPr>
        <p:spPr>
          <a:xfrm>
            <a:off x="1288974" y="2766219"/>
            <a:ext cx="10064826" cy="1325563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288974" y="5905041"/>
            <a:ext cx="10064826" cy="517085"/>
          </a:xfrm>
          <a:prstGeom prst="rect">
            <a:avLst/>
          </a:prstGeom>
        </p:spPr>
        <p:txBody>
          <a:bodyPr>
            <a:normAutofit/>
          </a:bodyPr>
          <a:lstStyle>
            <a:lvl1pPr marL="163268" indent="0">
              <a:buNone/>
              <a:defRPr sz="1400"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7541" y="232921"/>
            <a:ext cx="1249112" cy="51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3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F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2905507"/>
            <a:ext cx="10515600" cy="1046986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grpSp>
        <p:nvGrpSpPr>
          <p:cNvPr id="5" name="Группа 26"/>
          <p:cNvGrpSpPr/>
          <p:nvPr userDrawn="1"/>
        </p:nvGrpSpPr>
        <p:grpSpPr>
          <a:xfrm>
            <a:off x="10507541" y="242422"/>
            <a:ext cx="1249112" cy="513189"/>
            <a:chOff x="4805363" y="2930526"/>
            <a:chExt cx="2430463" cy="998537"/>
          </a:xfrm>
          <a:solidFill>
            <a:srgbClr val="1E8AC2"/>
          </a:solidFill>
        </p:grpSpPr>
        <p:sp>
          <p:nvSpPr>
            <p:cNvPr id="6" name="Freeform 6"/>
            <p:cNvSpPr>
              <a:spLocks noEditPoints="1"/>
            </p:cNvSpPr>
            <p:nvPr/>
          </p:nvSpPr>
          <p:spPr bwMode="auto">
            <a:xfrm>
              <a:off x="4805363" y="3276601"/>
              <a:ext cx="344488" cy="385763"/>
            </a:xfrm>
            <a:custGeom>
              <a:avLst/>
              <a:gdLst>
                <a:gd name="T0" fmla="*/ 115 w 653"/>
                <a:gd name="T1" fmla="*/ 410 h 729"/>
                <a:gd name="T2" fmla="*/ 115 w 653"/>
                <a:gd name="T3" fmla="*/ 611 h 729"/>
                <a:gd name="T4" fmla="*/ 480 w 653"/>
                <a:gd name="T5" fmla="*/ 611 h 729"/>
                <a:gd name="T6" fmla="*/ 498 w 653"/>
                <a:gd name="T7" fmla="*/ 608 h 729"/>
                <a:gd name="T8" fmla="*/ 514 w 653"/>
                <a:gd name="T9" fmla="*/ 601 h 729"/>
                <a:gd name="T10" fmla="*/ 526 w 653"/>
                <a:gd name="T11" fmla="*/ 588 h 729"/>
                <a:gd name="T12" fmla="*/ 535 w 653"/>
                <a:gd name="T13" fmla="*/ 572 h 729"/>
                <a:gd name="T14" fmla="*/ 538 w 653"/>
                <a:gd name="T15" fmla="*/ 554 h 729"/>
                <a:gd name="T16" fmla="*/ 538 w 653"/>
                <a:gd name="T17" fmla="*/ 469 h 729"/>
                <a:gd name="T18" fmla="*/ 535 w 653"/>
                <a:gd name="T19" fmla="*/ 449 h 729"/>
                <a:gd name="T20" fmla="*/ 526 w 653"/>
                <a:gd name="T21" fmla="*/ 433 h 729"/>
                <a:gd name="T22" fmla="*/ 514 w 653"/>
                <a:gd name="T23" fmla="*/ 421 h 729"/>
                <a:gd name="T24" fmla="*/ 498 w 653"/>
                <a:gd name="T25" fmla="*/ 413 h 729"/>
                <a:gd name="T26" fmla="*/ 480 w 653"/>
                <a:gd name="T27" fmla="*/ 410 h 729"/>
                <a:gd name="T28" fmla="*/ 115 w 653"/>
                <a:gd name="T29" fmla="*/ 410 h 729"/>
                <a:gd name="T30" fmla="*/ 0 w 653"/>
                <a:gd name="T31" fmla="*/ 0 h 729"/>
                <a:gd name="T32" fmla="*/ 609 w 653"/>
                <a:gd name="T33" fmla="*/ 0 h 729"/>
                <a:gd name="T34" fmla="*/ 609 w 653"/>
                <a:gd name="T35" fmla="*/ 118 h 729"/>
                <a:gd name="T36" fmla="*/ 115 w 653"/>
                <a:gd name="T37" fmla="*/ 118 h 729"/>
                <a:gd name="T38" fmla="*/ 115 w 653"/>
                <a:gd name="T39" fmla="*/ 293 h 729"/>
                <a:gd name="T40" fmla="*/ 480 w 653"/>
                <a:gd name="T41" fmla="*/ 293 h 729"/>
                <a:gd name="T42" fmla="*/ 514 w 653"/>
                <a:gd name="T43" fmla="*/ 296 h 729"/>
                <a:gd name="T44" fmla="*/ 547 w 653"/>
                <a:gd name="T45" fmla="*/ 307 h 729"/>
                <a:gd name="T46" fmla="*/ 576 w 653"/>
                <a:gd name="T47" fmla="*/ 323 h 729"/>
                <a:gd name="T48" fmla="*/ 603 w 653"/>
                <a:gd name="T49" fmla="*/ 345 h 729"/>
                <a:gd name="T50" fmla="*/ 624 w 653"/>
                <a:gd name="T51" fmla="*/ 370 h 729"/>
                <a:gd name="T52" fmla="*/ 640 w 653"/>
                <a:gd name="T53" fmla="*/ 399 h 729"/>
                <a:gd name="T54" fmla="*/ 650 w 653"/>
                <a:gd name="T55" fmla="*/ 433 h 729"/>
                <a:gd name="T56" fmla="*/ 653 w 653"/>
                <a:gd name="T57" fmla="*/ 469 h 729"/>
                <a:gd name="T58" fmla="*/ 653 w 653"/>
                <a:gd name="T59" fmla="*/ 488 h 729"/>
                <a:gd name="T60" fmla="*/ 653 w 653"/>
                <a:gd name="T61" fmla="*/ 511 h 729"/>
                <a:gd name="T62" fmla="*/ 653 w 653"/>
                <a:gd name="T63" fmla="*/ 554 h 729"/>
                <a:gd name="T64" fmla="*/ 650 w 653"/>
                <a:gd name="T65" fmla="*/ 589 h 729"/>
                <a:gd name="T66" fmla="*/ 640 w 653"/>
                <a:gd name="T67" fmla="*/ 622 h 729"/>
                <a:gd name="T68" fmla="*/ 624 w 653"/>
                <a:gd name="T69" fmla="*/ 651 h 729"/>
                <a:gd name="T70" fmla="*/ 603 w 653"/>
                <a:gd name="T71" fmla="*/ 678 h 729"/>
                <a:gd name="T72" fmla="*/ 576 w 653"/>
                <a:gd name="T73" fmla="*/ 698 h 729"/>
                <a:gd name="T74" fmla="*/ 547 w 653"/>
                <a:gd name="T75" fmla="*/ 714 h 729"/>
                <a:gd name="T76" fmla="*/ 514 w 653"/>
                <a:gd name="T77" fmla="*/ 725 h 729"/>
                <a:gd name="T78" fmla="*/ 480 w 653"/>
                <a:gd name="T79" fmla="*/ 729 h 729"/>
                <a:gd name="T80" fmla="*/ 0 w 653"/>
                <a:gd name="T81" fmla="*/ 729 h 729"/>
                <a:gd name="T82" fmla="*/ 0 w 653"/>
                <a:gd name="T83" fmla="*/ 364 h 729"/>
                <a:gd name="T84" fmla="*/ 0 w 653"/>
                <a:gd name="T85" fmla="*/ 180 h 729"/>
                <a:gd name="T86" fmla="*/ 0 w 653"/>
                <a:gd name="T87" fmla="*/ 0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53" h="729">
                  <a:moveTo>
                    <a:pt x="115" y="410"/>
                  </a:moveTo>
                  <a:lnTo>
                    <a:pt x="115" y="611"/>
                  </a:lnTo>
                  <a:lnTo>
                    <a:pt x="480" y="611"/>
                  </a:lnTo>
                  <a:lnTo>
                    <a:pt x="498" y="608"/>
                  </a:lnTo>
                  <a:lnTo>
                    <a:pt x="514" y="601"/>
                  </a:lnTo>
                  <a:lnTo>
                    <a:pt x="526" y="588"/>
                  </a:lnTo>
                  <a:lnTo>
                    <a:pt x="535" y="572"/>
                  </a:lnTo>
                  <a:lnTo>
                    <a:pt x="538" y="554"/>
                  </a:lnTo>
                  <a:lnTo>
                    <a:pt x="538" y="469"/>
                  </a:lnTo>
                  <a:lnTo>
                    <a:pt x="535" y="449"/>
                  </a:lnTo>
                  <a:lnTo>
                    <a:pt x="526" y="433"/>
                  </a:lnTo>
                  <a:lnTo>
                    <a:pt x="514" y="421"/>
                  </a:lnTo>
                  <a:lnTo>
                    <a:pt x="498" y="413"/>
                  </a:lnTo>
                  <a:lnTo>
                    <a:pt x="480" y="410"/>
                  </a:lnTo>
                  <a:lnTo>
                    <a:pt x="115" y="410"/>
                  </a:lnTo>
                  <a:close/>
                  <a:moveTo>
                    <a:pt x="0" y="0"/>
                  </a:moveTo>
                  <a:lnTo>
                    <a:pt x="609" y="0"/>
                  </a:lnTo>
                  <a:lnTo>
                    <a:pt x="609" y="118"/>
                  </a:lnTo>
                  <a:lnTo>
                    <a:pt x="115" y="118"/>
                  </a:lnTo>
                  <a:lnTo>
                    <a:pt x="115" y="293"/>
                  </a:lnTo>
                  <a:lnTo>
                    <a:pt x="480" y="293"/>
                  </a:lnTo>
                  <a:lnTo>
                    <a:pt x="514" y="296"/>
                  </a:lnTo>
                  <a:lnTo>
                    <a:pt x="547" y="307"/>
                  </a:lnTo>
                  <a:lnTo>
                    <a:pt x="576" y="323"/>
                  </a:lnTo>
                  <a:lnTo>
                    <a:pt x="603" y="345"/>
                  </a:lnTo>
                  <a:lnTo>
                    <a:pt x="624" y="370"/>
                  </a:lnTo>
                  <a:lnTo>
                    <a:pt x="640" y="399"/>
                  </a:lnTo>
                  <a:lnTo>
                    <a:pt x="650" y="433"/>
                  </a:lnTo>
                  <a:lnTo>
                    <a:pt x="653" y="469"/>
                  </a:lnTo>
                  <a:lnTo>
                    <a:pt x="653" y="488"/>
                  </a:lnTo>
                  <a:lnTo>
                    <a:pt x="653" y="511"/>
                  </a:lnTo>
                  <a:lnTo>
                    <a:pt x="653" y="554"/>
                  </a:lnTo>
                  <a:lnTo>
                    <a:pt x="650" y="589"/>
                  </a:lnTo>
                  <a:lnTo>
                    <a:pt x="640" y="622"/>
                  </a:lnTo>
                  <a:lnTo>
                    <a:pt x="624" y="651"/>
                  </a:lnTo>
                  <a:lnTo>
                    <a:pt x="603" y="678"/>
                  </a:lnTo>
                  <a:lnTo>
                    <a:pt x="576" y="698"/>
                  </a:lnTo>
                  <a:lnTo>
                    <a:pt x="547" y="714"/>
                  </a:lnTo>
                  <a:lnTo>
                    <a:pt x="514" y="725"/>
                  </a:lnTo>
                  <a:lnTo>
                    <a:pt x="480" y="729"/>
                  </a:lnTo>
                  <a:lnTo>
                    <a:pt x="0" y="729"/>
                  </a:lnTo>
                  <a:lnTo>
                    <a:pt x="0" y="364"/>
                  </a:lnTo>
                  <a:lnTo>
                    <a:pt x="0" y="18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Freeform 7"/>
            <p:cNvSpPr>
              <a:spLocks noEditPoints="1"/>
            </p:cNvSpPr>
            <p:nvPr/>
          </p:nvSpPr>
          <p:spPr bwMode="auto">
            <a:xfrm>
              <a:off x="5665788" y="3276601"/>
              <a:ext cx="346075" cy="385763"/>
            </a:xfrm>
            <a:custGeom>
              <a:avLst/>
              <a:gdLst>
                <a:gd name="T0" fmla="*/ 115 w 654"/>
                <a:gd name="T1" fmla="*/ 118 h 729"/>
                <a:gd name="T2" fmla="*/ 115 w 654"/>
                <a:gd name="T3" fmla="*/ 320 h 729"/>
                <a:gd name="T4" fmla="*/ 481 w 654"/>
                <a:gd name="T5" fmla="*/ 320 h 729"/>
                <a:gd name="T6" fmla="*/ 498 w 654"/>
                <a:gd name="T7" fmla="*/ 317 h 729"/>
                <a:gd name="T8" fmla="*/ 515 w 654"/>
                <a:gd name="T9" fmla="*/ 308 h 729"/>
                <a:gd name="T10" fmla="*/ 526 w 654"/>
                <a:gd name="T11" fmla="*/ 296 h 729"/>
                <a:gd name="T12" fmla="*/ 535 w 654"/>
                <a:gd name="T13" fmla="*/ 280 h 729"/>
                <a:gd name="T14" fmla="*/ 538 w 654"/>
                <a:gd name="T15" fmla="*/ 261 h 729"/>
                <a:gd name="T16" fmla="*/ 538 w 654"/>
                <a:gd name="T17" fmla="*/ 176 h 729"/>
                <a:gd name="T18" fmla="*/ 535 w 654"/>
                <a:gd name="T19" fmla="*/ 158 h 729"/>
                <a:gd name="T20" fmla="*/ 526 w 654"/>
                <a:gd name="T21" fmla="*/ 142 h 729"/>
                <a:gd name="T22" fmla="*/ 515 w 654"/>
                <a:gd name="T23" fmla="*/ 129 h 729"/>
                <a:gd name="T24" fmla="*/ 498 w 654"/>
                <a:gd name="T25" fmla="*/ 121 h 729"/>
                <a:gd name="T26" fmla="*/ 481 w 654"/>
                <a:gd name="T27" fmla="*/ 118 h 729"/>
                <a:gd name="T28" fmla="*/ 115 w 654"/>
                <a:gd name="T29" fmla="*/ 118 h 729"/>
                <a:gd name="T30" fmla="*/ 0 w 654"/>
                <a:gd name="T31" fmla="*/ 0 h 729"/>
                <a:gd name="T32" fmla="*/ 481 w 654"/>
                <a:gd name="T33" fmla="*/ 0 h 729"/>
                <a:gd name="T34" fmla="*/ 515 w 654"/>
                <a:gd name="T35" fmla="*/ 5 h 729"/>
                <a:gd name="T36" fmla="*/ 547 w 654"/>
                <a:gd name="T37" fmla="*/ 15 h 729"/>
                <a:gd name="T38" fmla="*/ 577 w 654"/>
                <a:gd name="T39" fmla="*/ 31 h 729"/>
                <a:gd name="T40" fmla="*/ 603 w 654"/>
                <a:gd name="T41" fmla="*/ 52 h 729"/>
                <a:gd name="T42" fmla="*/ 624 w 654"/>
                <a:gd name="T43" fmla="*/ 79 h 729"/>
                <a:gd name="T44" fmla="*/ 640 w 654"/>
                <a:gd name="T45" fmla="*/ 108 h 729"/>
                <a:gd name="T46" fmla="*/ 651 w 654"/>
                <a:gd name="T47" fmla="*/ 140 h 729"/>
                <a:gd name="T48" fmla="*/ 654 w 654"/>
                <a:gd name="T49" fmla="*/ 176 h 729"/>
                <a:gd name="T50" fmla="*/ 654 w 654"/>
                <a:gd name="T51" fmla="*/ 261 h 729"/>
                <a:gd name="T52" fmla="*/ 651 w 654"/>
                <a:gd name="T53" fmla="*/ 296 h 729"/>
                <a:gd name="T54" fmla="*/ 640 w 654"/>
                <a:gd name="T55" fmla="*/ 330 h 729"/>
                <a:gd name="T56" fmla="*/ 624 w 654"/>
                <a:gd name="T57" fmla="*/ 360 h 729"/>
                <a:gd name="T58" fmla="*/ 603 w 654"/>
                <a:gd name="T59" fmla="*/ 385 h 729"/>
                <a:gd name="T60" fmla="*/ 577 w 654"/>
                <a:gd name="T61" fmla="*/ 407 h 729"/>
                <a:gd name="T62" fmla="*/ 547 w 654"/>
                <a:gd name="T63" fmla="*/ 423 h 729"/>
                <a:gd name="T64" fmla="*/ 515 w 654"/>
                <a:gd name="T65" fmla="*/ 433 h 729"/>
                <a:gd name="T66" fmla="*/ 481 w 654"/>
                <a:gd name="T67" fmla="*/ 436 h 729"/>
                <a:gd name="T68" fmla="*/ 115 w 654"/>
                <a:gd name="T69" fmla="*/ 436 h 729"/>
                <a:gd name="T70" fmla="*/ 115 w 654"/>
                <a:gd name="T71" fmla="*/ 729 h 729"/>
                <a:gd name="T72" fmla="*/ 0 w 654"/>
                <a:gd name="T73" fmla="*/ 729 h 729"/>
                <a:gd name="T74" fmla="*/ 0 w 654"/>
                <a:gd name="T75" fmla="*/ 488 h 729"/>
                <a:gd name="T76" fmla="*/ 0 w 654"/>
                <a:gd name="T77" fmla="*/ 242 h 729"/>
                <a:gd name="T78" fmla="*/ 0 w 654"/>
                <a:gd name="T79" fmla="*/ 0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54" h="729">
                  <a:moveTo>
                    <a:pt x="115" y="118"/>
                  </a:moveTo>
                  <a:lnTo>
                    <a:pt x="115" y="320"/>
                  </a:lnTo>
                  <a:lnTo>
                    <a:pt x="481" y="320"/>
                  </a:lnTo>
                  <a:lnTo>
                    <a:pt x="498" y="317"/>
                  </a:lnTo>
                  <a:lnTo>
                    <a:pt x="515" y="308"/>
                  </a:lnTo>
                  <a:lnTo>
                    <a:pt x="526" y="296"/>
                  </a:lnTo>
                  <a:lnTo>
                    <a:pt x="535" y="280"/>
                  </a:lnTo>
                  <a:lnTo>
                    <a:pt x="538" y="261"/>
                  </a:lnTo>
                  <a:lnTo>
                    <a:pt x="538" y="176"/>
                  </a:lnTo>
                  <a:lnTo>
                    <a:pt x="535" y="158"/>
                  </a:lnTo>
                  <a:lnTo>
                    <a:pt x="526" y="142"/>
                  </a:lnTo>
                  <a:lnTo>
                    <a:pt x="515" y="129"/>
                  </a:lnTo>
                  <a:lnTo>
                    <a:pt x="498" y="121"/>
                  </a:lnTo>
                  <a:lnTo>
                    <a:pt x="481" y="118"/>
                  </a:lnTo>
                  <a:lnTo>
                    <a:pt x="115" y="118"/>
                  </a:lnTo>
                  <a:close/>
                  <a:moveTo>
                    <a:pt x="0" y="0"/>
                  </a:moveTo>
                  <a:lnTo>
                    <a:pt x="481" y="0"/>
                  </a:lnTo>
                  <a:lnTo>
                    <a:pt x="515" y="5"/>
                  </a:lnTo>
                  <a:lnTo>
                    <a:pt x="547" y="15"/>
                  </a:lnTo>
                  <a:lnTo>
                    <a:pt x="577" y="31"/>
                  </a:lnTo>
                  <a:lnTo>
                    <a:pt x="603" y="52"/>
                  </a:lnTo>
                  <a:lnTo>
                    <a:pt x="624" y="79"/>
                  </a:lnTo>
                  <a:lnTo>
                    <a:pt x="640" y="108"/>
                  </a:lnTo>
                  <a:lnTo>
                    <a:pt x="651" y="140"/>
                  </a:lnTo>
                  <a:lnTo>
                    <a:pt x="654" y="176"/>
                  </a:lnTo>
                  <a:lnTo>
                    <a:pt x="654" y="261"/>
                  </a:lnTo>
                  <a:lnTo>
                    <a:pt x="651" y="296"/>
                  </a:lnTo>
                  <a:lnTo>
                    <a:pt x="640" y="330"/>
                  </a:lnTo>
                  <a:lnTo>
                    <a:pt x="624" y="360"/>
                  </a:lnTo>
                  <a:lnTo>
                    <a:pt x="603" y="385"/>
                  </a:lnTo>
                  <a:lnTo>
                    <a:pt x="577" y="407"/>
                  </a:lnTo>
                  <a:lnTo>
                    <a:pt x="547" y="423"/>
                  </a:lnTo>
                  <a:lnTo>
                    <a:pt x="515" y="433"/>
                  </a:lnTo>
                  <a:lnTo>
                    <a:pt x="481" y="436"/>
                  </a:lnTo>
                  <a:lnTo>
                    <a:pt x="115" y="436"/>
                  </a:lnTo>
                  <a:lnTo>
                    <a:pt x="115" y="729"/>
                  </a:lnTo>
                  <a:lnTo>
                    <a:pt x="0" y="729"/>
                  </a:lnTo>
                  <a:lnTo>
                    <a:pt x="0" y="488"/>
                  </a:lnTo>
                  <a:lnTo>
                    <a:pt x="0" y="24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6083301" y="3276601"/>
              <a:ext cx="331788" cy="385763"/>
            </a:xfrm>
            <a:custGeom>
              <a:avLst/>
              <a:gdLst>
                <a:gd name="T0" fmla="*/ 173 w 627"/>
                <a:gd name="T1" fmla="*/ 0 h 729"/>
                <a:gd name="T2" fmla="*/ 627 w 627"/>
                <a:gd name="T3" fmla="*/ 0 h 729"/>
                <a:gd name="T4" fmla="*/ 627 w 627"/>
                <a:gd name="T5" fmla="*/ 118 h 729"/>
                <a:gd name="T6" fmla="*/ 173 w 627"/>
                <a:gd name="T7" fmla="*/ 118 h 729"/>
                <a:gd name="T8" fmla="*/ 155 w 627"/>
                <a:gd name="T9" fmla="*/ 121 h 729"/>
                <a:gd name="T10" fmla="*/ 139 w 627"/>
                <a:gd name="T11" fmla="*/ 129 h 729"/>
                <a:gd name="T12" fmla="*/ 127 w 627"/>
                <a:gd name="T13" fmla="*/ 142 h 729"/>
                <a:gd name="T14" fmla="*/ 118 w 627"/>
                <a:gd name="T15" fmla="*/ 158 h 729"/>
                <a:gd name="T16" fmla="*/ 115 w 627"/>
                <a:gd name="T17" fmla="*/ 176 h 729"/>
                <a:gd name="T18" fmla="*/ 115 w 627"/>
                <a:gd name="T19" fmla="*/ 554 h 729"/>
                <a:gd name="T20" fmla="*/ 118 w 627"/>
                <a:gd name="T21" fmla="*/ 572 h 729"/>
                <a:gd name="T22" fmla="*/ 127 w 627"/>
                <a:gd name="T23" fmla="*/ 588 h 729"/>
                <a:gd name="T24" fmla="*/ 139 w 627"/>
                <a:gd name="T25" fmla="*/ 601 h 729"/>
                <a:gd name="T26" fmla="*/ 155 w 627"/>
                <a:gd name="T27" fmla="*/ 608 h 729"/>
                <a:gd name="T28" fmla="*/ 173 w 627"/>
                <a:gd name="T29" fmla="*/ 611 h 729"/>
                <a:gd name="T30" fmla="*/ 627 w 627"/>
                <a:gd name="T31" fmla="*/ 611 h 729"/>
                <a:gd name="T32" fmla="*/ 627 w 627"/>
                <a:gd name="T33" fmla="*/ 729 h 729"/>
                <a:gd name="T34" fmla="*/ 545 w 627"/>
                <a:gd name="T35" fmla="*/ 729 h 729"/>
                <a:gd name="T36" fmla="*/ 470 w 627"/>
                <a:gd name="T37" fmla="*/ 729 h 729"/>
                <a:gd name="T38" fmla="*/ 400 w 627"/>
                <a:gd name="T39" fmla="*/ 729 h 729"/>
                <a:gd name="T40" fmla="*/ 329 w 627"/>
                <a:gd name="T41" fmla="*/ 729 h 729"/>
                <a:gd name="T42" fmla="*/ 255 w 627"/>
                <a:gd name="T43" fmla="*/ 729 h 729"/>
                <a:gd name="T44" fmla="*/ 173 w 627"/>
                <a:gd name="T45" fmla="*/ 729 h 729"/>
                <a:gd name="T46" fmla="*/ 139 w 627"/>
                <a:gd name="T47" fmla="*/ 725 h 729"/>
                <a:gd name="T48" fmla="*/ 106 w 627"/>
                <a:gd name="T49" fmla="*/ 714 h 729"/>
                <a:gd name="T50" fmla="*/ 76 w 627"/>
                <a:gd name="T51" fmla="*/ 698 h 729"/>
                <a:gd name="T52" fmla="*/ 50 w 627"/>
                <a:gd name="T53" fmla="*/ 678 h 729"/>
                <a:gd name="T54" fmla="*/ 29 w 627"/>
                <a:gd name="T55" fmla="*/ 651 h 729"/>
                <a:gd name="T56" fmla="*/ 13 w 627"/>
                <a:gd name="T57" fmla="*/ 622 h 729"/>
                <a:gd name="T58" fmla="*/ 3 w 627"/>
                <a:gd name="T59" fmla="*/ 589 h 729"/>
                <a:gd name="T60" fmla="*/ 0 w 627"/>
                <a:gd name="T61" fmla="*/ 554 h 729"/>
                <a:gd name="T62" fmla="*/ 0 w 627"/>
                <a:gd name="T63" fmla="*/ 176 h 729"/>
                <a:gd name="T64" fmla="*/ 3 w 627"/>
                <a:gd name="T65" fmla="*/ 140 h 729"/>
                <a:gd name="T66" fmla="*/ 13 w 627"/>
                <a:gd name="T67" fmla="*/ 108 h 729"/>
                <a:gd name="T68" fmla="*/ 29 w 627"/>
                <a:gd name="T69" fmla="*/ 79 h 729"/>
                <a:gd name="T70" fmla="*/ 50 w 627"/>
                <a:gd name="T71" fmla="*/ 52 h 729"/>
                <a:gd name="T72" fmla="*/ 76 w 627"/>
                <a:gd name="T73" fmla="*/ 31 h 729"/>
                <a:gd name="T74" fmla="*/ 106 w 627"/>
                <a:gd name="T75" fmla="*/ 15 h 729"/>
                <a:gd name="T76" fmla="*/ 139 w 627"/>
                <a:gd name="T77" fmla="*/ 5 h 729"/>
                <a:gd name="T78" fmla="*/ 173 w 627"/>
                <a:gd name="T79" fmla="*/ 0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27" h="729">
                  <a:moveTo>
                    <a:pt x="173" y="0"/>
                  </a:moveTo>
                  <a:lnTo>
                    <a:pt x="627" y="0"/>
                  </a:lnTo>
                  <a:lnTo>
                    <a:pt x="627" y="118"/>
                  </a:lnTo>
                  <a:lnTo>
                    <a:pt x="173" y="118"/>
                  </a:lnTo>
                  <a:lnTo>
                    <a:pt x="155" y="121"/>
                  </a:lnTo>
                  <a:lnTo>
                    <a:pt x="139" y="129"/>
                  </a:lnTo>
                  <a:lnTo>
                    <a:pt x="127" y="142"/>
                  </a:lnTo>
                  <a:lnTo>
                    <a:pt x="118" y="158"/>
                  </a:lnTo>
                  <a:lnTo>
                    <a:pt x="115" y="176"/>
                  </a:lnTo>
                  <a:lnTo>
                    <a:pt x="115" y="554"/>
                  </a:lnTo>
                  <a:lnTo>
                    <a:pt x="118" y="572"/>
                  </a:lnTo>
                  <a:lnTo>
                    <a:pt x="127" y="588"/>
                  </a:lnTo>
                  <a:lnTo>
                    <a:pt x="139" y="601"/>
                  </a:lnTo>
                  <a:lnTo>
                    <a:pt x="155" y="608"/>
                  </a:lnTo>
                  <a:lnTo>
                    <a:pt x="173" y="611"/>
                  </a:lnTo>
                  <a:lnTo>
                    <a:pt x="627" y="611"/>
                  </a:lnTo>
                  <a:lnTo>
                    <a:pt x="627" y="729"/>
                  </a:lnTo>
                  <a:lnTo>
                    <a:pt x="545" y="729"/>
                  </a:lnTo>
                  <a:lnTo>
                    <a:pt x="470" y="729"/>
                  </a:lnTo>
                  <a:lnTo>
                    <a:pt x="400" y="729"/>
                  </a:lnTo>
                  <a:lnTo>
                    <a:pt x="329" y="729"/>
                  </a:lnTo>
                  <a:lnTo>
                    <a:pt x="255" y="729"/>
                  </a:lnTo>
                  <a:lnTo>
                    <a:pt x="173" y="729"/>
                  </a:lnTo>
                  <a:lnTo>
                    <a:pt x="139" y="725"/>
                  </a:lnTo>
                  <a:lnTo>
                    <a:pt x="106" y="714"/>
                  </a:lnTo>
                  <a:lnTo>
                    <a:pt x="76" y="698"/>
                  </a:lnTo>
                  <a:lnTo>
                    <a:pt x="50" y="678"/>
                  </a:lnTo>
                  <a:lnTo>
                    <a:pt x="29" y="651"/>
                  </a:lnTo>
                  <a:lnTo>
                    <a:pt x="13" y="622"/>
                  </a:lnTo>
                  <a:lnTo>
                    <a:pt x="3" y="589"/>
                  </a:lnTo>
                  <a:lnTo>
                    <a:pt x="0" y="554"/>
                  </a:lnTo>
                  <a:lnTo>
                    <a:pt x="0" y="176"/>
                  </a:lnTo>
                  <a:lnTo>
                    <a:pt x="3" y="140"/>
                  </a:lnTo>
                  <a:lnTo>
                    <a:pt x="13" y="108"/>
                  </a:lnTo>
                  <a:lnTo>
                    <a:pt x="29" y="79"/>
                  </a:lnTo>
                  <a:lnTo>
                    <a:pt x="50" y="52"/>
                  </a:lnTo>
                  <a:lnTo>
                    <a:pt x="76" y="31"/>
                  </a:lnTo>
                  <a:lnTo>
                    <a:pt x="106" y="15"/>
                  </a:lnTo>
                  <a:lnTo>
                    <a:pt x="139" y="5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Freeform 9"/>
            <p:cNvSpPr>
              <a:spLocks noEditPoints="1"/>
            </p:cNvSpPr>
            <p:nvPr/>
          </p:nvSpPr>
          <p:spPr bwMode="auto">
            <a:xfrm>
              <a:off x="5181601" y="3276601"/>
              <a:ext cx="428625" cy="385763"/>
            </a:xfrm>
            <a:custGeom>
              <a:avLst/>
              <a:gdLst>
                <a:gd name="T0" fmla="*/ 405 w 810"/>
                <a:gd name="T1" fmla="*/ 130 h 729"/>
                <a:gd name="T2" fmla="*/ 272 w 810"/>
                <a:gd name="T3" fmla="*/ 410 h 729"/>
                <a:gd name="T4" fmla="*/ 538 w 810"/>
                <a:gd name="T5" fmla="*/ 410 h 729"/>
                <a:gd name="T6" fmla="*/ 405 w 810"/>
                <a:gd name="T7" fmla="*/ 130 h 729"/>
                <a:gd name="T8" fmla="*/ 340 w 810"/>
                <a:gd name="T9" fmla="*/ 0 h 729"/>
                <a:gd name="T10" fmla="*/ 470 w 810"/>
                <a:gd name="T11" fmla="*/ 0 h 729"/>
                <a:gd name="T12" fmla="*/ 810 w 810"/>
                <a:gd name="T13" fmla="*/ 729 h 729"/>
                <a:gd name="T14" fmla="*/ 681 w 810"/>
                <a:gd name="T15" fmla="*/ 729 h 729"/>
                <a:gd name="T16" fmla="*/ 596 w 810"/>
                <a:gd name="T17" fmla="*/ 526 h 729"/>
                <a:gd name="T18" fmla="*/ 214 w 810"/>
                <a:gd name="T19" fmla="*/ 526 h 729"/>
                <a:gd name="T20" fmla="*/ 128 w 810"/>
                <a:gd name="T21" fmla="*/ 729 h 729"/>
                <a:gd name="T22" fmla="*/ 0 w 810"/>
                <a:gd name="T23" fmla="*/ 729 h 729"/>
                <a:gd name="T24" fmla="*/ 340 w 810"/>
                <a:gd name="T25" fmla="*/ 0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10" h="729">
                  <a:moveTo>
                    <a:pt x="405" y="130"/>
                  </a:moveTo>
                  <a:lnTo>
                    <a:pt x="272" y="410"/>
                  </a:lnTo>
                  <a:lnTo>
                    <a:pt x="538" y="410"/>
                  </a:lnTo>
                  <a:lnTo>
                    <a:pt x="405" y="130"/>
                  </a:lnTo>
                  <a:close/>
                  <a:moveTo>
                    <a:pt x="340" y="0"/>
                  </a:moveTo>
                  <a:lnTo>
                    <a:pt x="470" y="0"/>
                  </a:lnTo>
                  <a:lnTo>
                    <a:pt x="810" y="729"/>
                  </a:lnTo>
                  <a:lnTo>
                    <a:pt x="681" y="729"/>
                  </a:lnTo>
                  <a:lnTo>
                    <a:pt x="596" y="526"/>
                  </a:lnTo>
                  <a:lnTo>
                    <a:pt x="214" y="526"/>
                  </a:lnTo>
                  <a:lnTo>
                    <a:pt x="128" y="729"/>
                  </a:lnTo>
                  <a:lnTo>
                    <a:pt x="0" y="729"/>
                  </a:lnTo>
                  <a:lnTo>
                    <a:pt x="34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Freeform 10"/>
            <p:cNvSpPr>
              <a:spLocks noEditPoints="1"/>
            </p:cNvSpPr>
            <p:nvPr/>
          </p:nvSpPr>
          <p:spPr bwMode="auto">
            <a:xfrm>
              <a:off x="5853113" y="3743326"/>
              <a:ext cx="160338" cy="182563"/>
            </a:xfrm>
            <a:custGeom>
              <a:avLst/>
              <a:gdLst>
                <a:gd name="T0" fmla="*/ 68 w 302"/>
                <a:gd name="T1" fmla="*/ 68 h 345"/>
                <a:gd name="T2" fmla="*/ 68 w 302"/>
                <a:gd name="T3" fmla="*/ 147 h 345"/>
                <a:gd name="T4" fmla="*/ 207 w 302"/>
                <a:gd name="T5" fmla="*/ 147 h 345"/>
                <a:gd name="T6" fmla="*/ 222 w 302"/>
                <a:gd name="T7" fmla="*/ 144 h 345"/>
                <a:gd name="T8" fmla="*/ 231 w 302"/>
                <a:gd name="T9" fmla="*/ 134 h 345"/>
                <a:gd name="T10" fmla="*/ 235 w 302"/>
                <a:gd name="T11" fmla="*/ 121 h 345"/>
                <a:gd name="T12" fmla="*/ 235 w 302"/>
                <a:gd name="T13" fmla="*/ 94 h 345"/>
                <a:gd name="T14" fmla="*/ 231 w 302"/>
                <a:gd name="T15" fmla="*/ 81 h 345"/>
                <a:gd name="T16" fmla="*/ 222 w 302"/>
                <a:gd name="T17" fmla="*/ 71 h 345"/>
                <a:gd name="T18" fmla="*/ 207 w 302"/>
                <a:gd name="T19" fmla="*/ 68 h 345"/>
                <a:gd name="T20" fmla="*/ 68 w 302"/>
                <a:gd name="T21" fmla="*/ 68 h 345"/>
                <a:gd name="T22" fmla="*/ 0 w 302"/>
                <a:gd name="T23" fmla="*/ 0 h 345"/>
                <a:gd name="T24" fmla="*/ 221 w 302"/>
                <a:gd name="T25" fmla="*/ 0 h 345"/>
                <a:gd name="T26" fmla="*/ 247 w 302"/>
                <a:gd name="T27" fmla="*/ 5 h 345"/>
                <a:gd name="T28" fmla="*/ 269 w 302"/>
                <a:gd name="T29" fmla="*/ 16 h 345"/>
                <a:gd name="T30" fmla="*/ 287 w 302"/>
                <a:gd name="T31" fmla="*/ 34 h 345"/>
                <a:gd name="T32" fmla="*/ 299 w 302"/>
                <a:gd name="T33" fmla="*/ 56 h 345"/>
                <a:gd name="T34" fmla="*/ 302 w 302"/>
                <a:gd name="T35" fmla="*/ 81 h 345"/>
                <a:gd name="T36" fmla="*/ 302 w 302"/>
                <a:gd name="T37" fmla="*/ 134 h 345"/>
                <a:gd name="T38" fmla="*/ 299 w 302"/>
                <a:gd name="T39" fmla="*/ 159 h 345"/>
                <a:gd name="T40" fmla="*/ 287 w 302"/>
                <a:gd name="T41" fmla="*/ 181 h 345"/>
                <a:gd name="T42" fmla="*/ 269 w 302"/>
                <a:gd name="T43" fmla="*/ 199 h 345"/>
                <a:gd name="T44" fmla="*/ 247 w 302"/>
                <a:gd name="T45" fmla="*/ 211 h 345"/>
                <a:gd name="T46" fmla="*/ 221 w 302"/>
                <a:gd name="T47" fmla="*/ 215 h 345"/>
                <a:gd name="T48" fmla="*/ 68 w 302"/>
                <a:gd name="T49" fmla="*/ 215 h 345"/>
                <a:gd name="T50" fmla="*/ 68 w 302"/>
                <a:gd name="T51" fmla="*/ 280 h 345"/>
                <a:gd name="T52" fmla="*/ 68 w 302"/>
                <a:gd name="T53" fmla="*/ 345 h 345"/>
                <a:gd name="T54" fmla="*/ 0 w 302"/>
                <a:gd name="T55" fmla="*/ 345 h 345"/>
                <a:gd name="T56" fmla="*/ 0 w 302"/>
                <a:gd name="T57" fmla="*/ 261 h 345"/>
                <a:gd name="T58" fmla="*/ 0 w 302"/>
                <a:gd name="T59" fmla="*/ 172 h 345"/>
                <a:gd name="T60" fmla="*/ 0 w 302"/>
                <a:gd name="T61" fmla="*/ 84 h 345"/>
                <a:gd name="T62" fmla="*/ 0 w 302"/>
                <a:gd name="T63" fmla="*/ 0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02" h="345">
                  <a:moveTo>
                    <a:pt x="68" y="68"/>
                  </a:moveTo>
                  <a:lnTo>
                    <a:pt x="68" y="147"/>
                  </a:lnTo>
                  <a:lnTo>
                    <a:pt x="207" y="147"/>
                  </a:lnTo>
                  <a:lnTo>
                    <a:pt x="222" y="144"/>
                  </a:lnTo>
                  <a:lnTo>
                    <a:pt x="231" y="134"/>
                  </a:lnTo>
                  <a:lnTo>
                    <a:pt x="235" y="121"/>
                  </a:lnTo>
                  <a:lnTo>
                    <a:pt x="235" y="94"/>
                  </a:lnTo>
                  <a:lnTo>
                    <a:pt x="231" y="81"/>
                  </a:lnTo>
                  <a:lnTo>
                    <a:pt x="222" y="71"/>
                  </a:lnTo>
                  <a:lnTo>
                    <a:pt x="207" y="68"/>
                  </a:lnTo>
                  <a:lnTo>
                    <a:pt x="68" y="68"/>
                  </a:lnTo>
                  <a:close/>
                  <a:moveTo>
                    <a:pt x="0" y="0"/>
                  </a:moveTo>
                  <a:lnTo>
                    <a:pt x="221" y="0"/>
                  </a:lnTo>
                  <a:lnTo>
                    <a:pt x="247" y="5"/>
                  </a:lnTo>
                  <a:lnTo>
                    <a:pt x="269" y="16"/>
                  </a:lnTo>
                  <a:lnTo>
                    <a:pt x="287" y="34"/>
                  </a:lnTo>
                  <a:lnTo>
                    <a:pt x="299" y="56"/>
                  </a:lnTo>
                  <a:lnTo>
                    <a:pt x="302" y="81"/>
                  </a:lnTo>
                  <a:lnTo>
                    <a:pt x="302" y="134"/>
                  </a:lnTo>
                  <a:lnTo>
                    <a:pt x="299" y="159"/>
                  </a:lnTo>
                  <a:lnTo>
                    <a:pt x="287" y="181"/>
                  </a:lnTo>
                  <a:lnTo>
                    <a:pt x="269" y="199"/>
                  </a:lnTo>
                  <a:lnTo>
                    <a:pt x="247" y="211"/>
                  </a:lnTo>
                  <a:lnTo>
                    <a:pt x="221" y="215"/>
                  </a:lnTo>
                  <a:lnTo>
                    <a:pt x="68" y="215"/>
                  </a:lnTo>
                  <a:lnTo>
                    <a:pt x="68" y="280"/>
                  </a:lnTo>
                  <a:lnTo>
                    <a:pt x="68" y="345"/>
                  </a:lnTo>
                  <a:lnTo>
                    <a:pt x="0" y="345"/>
                  </a:lnTo>
                  <a:lnTo>
                    <a:pt x="0" y="261"/>
                  </a:lnTo>
                  <a:lnTo>
                    <a:pt x="0" y="172"/>
                  </a:lnTo>
                  <a:lnTo>
                    <a:pt x="0" y="8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5665788" y="3743326"/>
              <a:ext cx="153988" cy="180975"/>
            </a:xfrm>
            <a:custGeom>
              <a:avLst/>
              <a:gdLst>
                <a:gd name="T0" fmla="*/ 0 w 291"/>
                <a:gd name="T1" fmla="*/ 0 h 343"/>
                <a:gd name="T2" fmla="*/ 291 w 291"/>
                <a:gd name="T3" fmla="*/ 0 h 343"/>
                <a:gd name="T4" fmla="*/ 291 w 291"/>
                <a:gd name="T5" fmla="*/ 68 h 343"/>
                <a:gd name="T6" fmla="*/ 68 w 291"/>
                <a:gd name="T7" fmla="*/ 68 h 343"/>
                <a:gd name="T8" fmla="*/ 68 w 291"/>
                <a:gd name="T9" fmla="*/ 343 h 343"/>
                <a:gd name="T10" fmla="*/ 0 w 291"/>
                <a:gd name="T11" fmla="*/ 343 h 343"/>
                <a:gd name="T12" fmla="*/ 0 w 291"/>
                <a:gd name="T13" fmla="*/ 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1" h="343">
                  <a:moveTo>
                    <a:pt x="0" y="0"/>
                  </a:moveTo>
                  <a:lnTo>
                    <a:pt x="291" y="0"/>
                  </a:lnTo>
                  <a:lnTo>
                    <a:pt x="291" y="68"/>
                  </a:lnTo>
                  <a:lnTo>
                    <a:pt x="68" y="68"/>
                  </a:lnTo>
                  <a:lnTo>
                    <a:pt x="68" y="343"/>
                  </a:lnTo>
                  <a:lnTo>
                    <a:pt x="0" y="34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6026151" y="3743326"/>
              <a:ext cx="192088" cy="182563"/>
            </a:xfrm>
            <a:custGeom>
              <a:avLst/>
              <a:gdLst>
                <a:gd name="T0" fmla="*/ 0 w 363"/>
                <a:gd name="T1" fmla="*/ 0 h 343"/>
                <a:gd name="T2" fmla="*/ 75 w 363"/>
                <a:gd name="T3" fmla="*/ 0 h 343"/>
                <a:gd name="T4" fmla="*/ 186 w 363"/>
                <a:gd name="T5" fmla="*/ 182 h 343"/>
                <a:gd name="T6" fmla="*/ 288 w 363"/>
                <a:gd name="T7" fmla="*/ 0 h 343"/>
                <a:gd name="T8" fmla="*/ 363 w 363"/>
                <a:gd name="T9" fmla="*/ 0 h 343"/>
                <a:gd name="T10" fmla="*/ 360 w 363"/>
                <a:gd name="T11" fmla="*/ 4 h 343"/>
                <a:gd name="T12" fmla="*/ 355 w 363"/>
                <a:gd name="T13" fmla="*/ 13 h 343"/>
                <a:gd name="T14" fmla="*/ 346 w 363"/>
                <a:gd name="T15" fmla="*/ 29 h 343"/>
                <a:gd name="T16" fmla="*/ 334 w 363"/>
                <a:gd name="T17" fmla="*/ 50 h 343"/>
                <a:gd name="T18" fmla="*/ 319 w 363"/>
                <a:gd name="T19" fmla="*/ 75 h 343"/>
                <a:gd name="T20" fmla="*/ 303 w 363"/>
                <a:gd name="T21" fmla="*/ 103 h 343"/>
                <a:gd name="T22" fmla="*/ 285 w 363"/>
                <a:gd name="T23" fmla="*/ 132 h 343"/>
                <a:gd name="T24" fmla="*/ 267 w 363"/>
                <a:gd name="T25" fmla="*/ 163 h 343"/>
                <a:gd name="T26" fmla="*/ 250 w 363"/>
                <a:gd name="T27" fmla="*/ 194 h 343"/>
                <a:gd name="T28" fmla="*/ 230 w 363"/>
                <a:gd name="T29" fmla="*/ 225 h 343"/>
                <a:gd name="T30" fmla="*/ 214 w 363"/>
                <a:gd name="T31" fmla="*/ 254 h 343"/>
                <a:gd name="T32" fmla="*/ 198 w 363"/>
                <a:gd name="T33" fmla="*/ 282 h 343"/>
                <a:gd name="T34" fmla="*/ 183 w 363"/>
                <a:gd name="T35" fmla="*/ 306 h 343"/>
                <a:gd name="T36" fmla="*/ 171 w 363"/>
                <a:gd name="T37" fmla="*/ 326 h 343"/>
                <a:gd name="T38" fmla="*/ 162 w 363"/>
                <a:gd name="T39" fmla="*/ 343 h 343"/>
                <a:gd name="T40" fmla="*/ 88 w 363"/>
                <a:gd name="T41" fmla="*/ 343 h 343"/>
                <a:gd name="T42" fmla="*/ 97 w 363"/>
                <a:gd name="T43" fmla="*/ 328 h 343"/>
                <a:gd name="T44" fmla="*/ 108 w 363"/>
                <a:gd name="T45" fmla="*/ 310 h 343"/>
                <a:gd name="T46" fmla="*/ 118 w 363"/>
                <a:gd name="T47" fmla="*/ 291 h 343"/>
                <a:gd name="T48" fmla="*/ 127 w 363"/>
                <a:gd name="T49" fmla="*/ 273 h 343"/>
                <a:gd name="T50" fmla="*/ 136 w 363"/>
                <a:gd name="T51" fmla="*/ 257 h 343"/>
                <a:gd name="T52" fmla="*/ 142 w 363"/>
                <a:gd name="T53" fmla="*/ 247 h 343"/>
                <a:gd name="T54" fmla="*/ 0 w 363"/>
                <a:gd name="T55" fmla="*/ 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63" h="343">
                  <a:moveTo>
                    <a:pt x="0" y="0"/>
                  </a:moveTo>
                  <a:lnTo>
                    <a:pt x="75" y="0"/>
                  </a:lnTo>
                  <a:lnTo>
                    <a:pt x="186" y="182"/>
                  </a:lnTo>
                  <a:lnTo>
                    <a:pt x="288" y="0"/>
                  </a:lnTo>
                  <a:lnTo>
                    <a:pt x="363" y="0"/>
                  </a:lnTo>
                  <a:lnTo>
                    <a:pt x="360" y="4"/>
                  </a:lnTo>
                  <a:lnTo>
                    <a:pt x="355" y="13"/>
                  </a:lnTo>
                  <a:lnTo>
                    <a:pt x="346" y="29"/>
                  </a:lnTo>
                  <a:lnTo>
                    <a:pt x="334" y="50"/>
                  </a:lnTo>
                  <a:lnTo>
                    <a:pt x="319" y="75"/>
                  </a:lnTo>
                  <a:lnTo>
                    <a:pt x="303" y="103"/>
                  </a:lnTo>
                  <a:lnTo>
                    <a:pt x="285" y="132"/>
                  </a:lnTo>
                  <a:lnTo>
                    <a:pt x="267" y="163"/>
                  </a:lnTo>
                  <a:lnTo>
                    <a:pt x="250" y="194"/>
                  </a:lnTo>
                  <a:lnTo>
                    <a:pt x="230" y="225"/>
                  </a:lnTo>
                  <a:lnTo>
                    <a:pt x="214" y="254"/>
                  </a:lnTo>
                  <a:lnTo>
                    <a:pt x="198" y="282"/>
                  </a:lnTo>
                  <a:lnTo>
                    <a:pt x="183" y="306"/>
                  </a:lnTo>
                  <a:lnTo>
                    <a:pt x="171" y="326"/>
                  </a:lnTo>
                  <a:lnTo>
                    <a:pt x="162" y="343"/>
                  </a:lnTo>
                  <a:lnTo>
                    <a:pt x="88" y="343"/>
                  </a:lnTo>
                  <a:lnTo>
                    <a:pt x="97" y="328"/>
                  </a:lnTo>
                  <a:lnTo>
                    <a:pt x="108" y="310"/>
                  </a:lnTo>
                  <a:lnTo>
                    <a:pt x="118" y="291"/>
                  </a:lnTo>
                  <a:lnTo>
                    <a:pt x="127" y="273"/>
                  </a:lnTo>
                  <a:lnTo>
                    <a:pt x="136" y="257"/>
                  </a:lnTo>
                  <a:lnTo>
                    <a:pt x="142" y="24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6235701" y="3743326"/>
              <a:ext cx="179388" cy="180975"/>
            </a:xfrm>
            <a:custGeom>
              <a:avLst/>
              <a:gdLst>
                <a:gd name="T0" fmla="*/ 0 w 338"/>
                <a:gd name="T1" fmla="*/ 0 h 341"/>
                <a:gd name="T2" fmla="*/ 338 w 338"/>
                <a:gd name="T3" fmla="*/ 0 h 341"/>
                <a:gd name="T4" fmla="*/ 338 w 338"/>
                <a:gd name="T5" fmla="*/ 341 h 341"/>
                <a:gd name="T6" fmla="*/ 270 w 338"/>
                <a:gd name="T7" fmla="*/ 341 h 341"/>
                <a:gd name="T8" fmla="*/ 270 w 338"/>
                <a:gd name="T9" fmla="*/ 287 h 341"/>
                <a:gd name="T10" fmla="*/ 270 w 338"/>
                <a:gd name="T11" fmla="*/ 66 h 341"/>
                <a:gd name="T12" fmla="*/ 67 w 338"/>
                <a:gd name="T13" fmla="*/ 66 h 341"/>
                <a:gd name="T14" fmla="*/ 67 w 338"/>
                <a:gd name="T15" fmla="*/ 341 h 341"/>
                <a:gd name="T16" fmla="*/ 0 w 338"/>
                <a:gd name="T17" fmla="*/ 341 h 341"/>
                <a:gd name="T18" fmla="*/ 0 w 338"/>
                <a:gd name="T19" fmla="*/ 0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8" h="341">
                  <a:moveTo>
                    <a:pt x="0" y="0"/>
                  </a:moveTo>
                  <a:lnTo>
                    <a:pt x="338" y="0"/>
                  </a:lnTo>
                  <a:lnTo>
                    <a:pt x="338" y="341"/>
                  </a:lnTo>
                  <a:lnTo>
                    <a:pt x="270" y="341"/>
                  </a:lnTo>
                  <a:lnTo>
                    <a:pt x="270" y="287"/>
                  </a:lnTo>
                  <a:lnTo>
                    <a:pt x="270" y="66"/>
                  </a:lnTo>
                  <a:lnTo>
                    <a:pt x="67" y="66"/>
                  </a:lnTo>
                  <a:lnTo>
                    <a:pt x="67" y="341"/>
                  </a:lnTo>
                  <a:lnTo>
                    <a:pt x="0" y="3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Freeform 16"/>
            <p:cNvSpPr>
              <a:spLocks/>
            </p:cNvSpPr>
            <p:nvPr/>
          </p:nvSpPr>
          <p:spPr bwMode="auto">
            <a:xfrm>
              <a:off x="6638926" y="3729038"/>
              <a:ext cx="258763" cy="200025"/>
            </a:xfrm>
            <a:custGeom>
              <a:avLst/>
              <a:gdLst>
                <a:gd name="T0" fmla="*/ 5 w 491"/>
                <a:gd name="T1" fmla="*/ 0 h 378"/>
                <a:gd name="T2" fmla="*/ 9 w 491"/>
                <a:gd name="T3" fmla="*/ 0 h 378"/>
                <a:gd name="T4" fmla="*/ 14 w 491"/>
                <a:gd name="T5" fmla="*/ 1 h 378"/>
                <a:gd name="T6" fmla="*/ 487 w 491"/>
                <a:gd name="T7" fmla="*/ 346 h 378"/>
                <a:gd name="T8" fmla="*/ 490 w 491"/>
                <a:gd name="T9" fmla="*/ 349 h 378"/>
                <a:gd name="T10" fmla="*/ 491 w 491"/>
                <a:gd name="T11" fmla="*/ 352 h 378"/>
                <a:gd name="T12" fmla="*/ 491 w 491"/>
                <a:gd name="T13" fmla="*/ 356 h 378"/>
                <a:gd name="T14" fmla="*/ 490 w 491"/>
                <a:gd name="T15" fmla="*/ 359 h 378"/>
                <a:gd name="T16" fmla="*/ 485 w 491"/>
                <a:gd name="T17" fmla="*/ 362 h 378"/>
                <a:gd name="T18" fmla="*/ 456 w 491"/>
                <a:gd name="T19" fmla="*/ 375 h 378"/>
                <a:gd name="T20" fmla="*/ 447 w 491"/>
                <a:gd name="T21" fmla="*/ 378 h 378"/>
                <a:gd name="T22" fmla="*/ 437 w 491"/>
                <a:gd name="T23" fmla="*/ 378 h 378"/>
                <a:gd name="T24" fmla="*/ 428 w 491"/>
                <a:gd name="T25" fmla="*/ 375 h 378"/>
                <a:gd name="T26" fmla="*/ 14 w 491"/>
                <a:gd name="T27" fmla="*/ 168 h 378"/>
                <a:gd name="T28" fmla="*/ 6 w 491"/>
                <a:gd name="T29" fmla="*/ 162 h 378"/>
                <a:gd name="T30" fmla="*/ 2 w 491"/>
                <a:gd name="T31" fmla="*/ 153 h 378"/>
                <a:gd name="T32" fmla="*/ 0 w 491"/>
                <a:gd name="T33" fmla="*/ 144 h 378"/>
                <a:gd name="T34" fmla="*/ 0 w 491"/>
                <a:gd name="T35" fmla="*/ 9 h 378"/>
                <a:gd name="T36" fmla="*/ 0 w 491"/>
                <a:gd name="T37" fmla="*/ 4 h 378"/>
                <a:gd name="T38" fmla="*/ 2 w 491"/>
                <a:gd name="T39" fmla="*/ 0 h 378"/>
                <a:gd name="T40" fmla="*/ 5 w 491"/>
                <a:gd name="T41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91" h="378">
                  <a:moveTo>
                    <a:pt x="5" y="0"/>
                  </a:moveTo>
                  <a:lnTo>
                    <a:pt x="9" y="0"/>
                  </a:lnTo>
                  <a:lnTo>
                    <a:pt x="14" y="1"/>
                  </a:lnTo>
                  <a:lnTo>
                    <a:pt x="487" y="346"/>
                  </a:lnTo>
                  <a:lnTo>
                    <a:pt x="490" y="349"/>
                  </a:lnTo>
                  <a:lnTo>
                    <a:pt x="491" y="352"/>
                  </a:lnTo>
                  <a:lnTo>
                    <a:pt x="491" y="356"/>
                  </a:lnTo>
                  <a:lnTo>
                    <a:pt x="490" y="359"/>
                  </a:lnTo>
                  <a:lnTo>
                    <a:pt x="485" y="362"/>
                  </a:lnTo>
                  <a:lnTo>
                    <a:pt x="456" y="375"/>
                  </a:lnTo>
                  <a:lnTo>
                    <a:pt x="447" y="378"/>
                  </a:lnTo>
                  <a:lnTo>
                    <a:pt x="437" y="378"/>
                  </a:lnTo>
                  <a:lnTo>
                    <a:pt x="428" y="375"/>
                  </a:lnTo>
                  <a:lnTo>
                    <a:pt x="14" y="168"/>
                  </a:lnTo>
                  <a:lnTo>
                    <a:pt x="6" y="162"/>
                  </a:lnTo>
                  <a:lnTo>
                    <a:pt x="2" y="153"/>
                  </a:lnTo>
                  <a:lnTo>
                    <a:pt x="0" y="14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Freeform 17"/>
            <p:cNvSpPr>
              <a:spLocks/>
            </p:cNvSpPr>
            <p:nvPr/>
          </p:nvSpPr>
          <p:spPr bwMode="auto">
            <a:xfrm>
              <a:off x="6715126" y="2930526"/>
              <a:ext cx="520700" cy="841375"/>
            </a:xfrm>
            <a:custGeom>
              <a:avLst/>
              <a:gdLst>
                <a:gd name="T0" fmla="*/ 982 w 984"/>
                <a:gd name="T1" fmla="*/ 0 h 1590"/>
                <a:gd name="T2" fmla="*/ 984 w 984"/>
                <a:gd name="T3" fmla="*/ 2 h 1590"/>
                <a:gd name="T4" fmla="*/ 984 w 984"/>
                <a:gd name="T5" fmla="*/ 5 h 1590"/>
                <a:gd name="T6" fmla="*/ 982 w 984"/>
                <a:gd name="T7" fmla="*/ 9 h 1590"/>
                <a:gd name="T8" fmla="*/ 117 w 984"/>
                <a:gd name="T9" fmla="*/ 1583 h 1590"/>
                <a:gd name="T10" fmla="*/ 114 w 984"/>
                <a:gd name="T11" fmla="*/ 1587 h 1590"/>
                <a:gd name="T12" fmla="*/ 111 w 984"/>
                <a:gd name="T13" fmla="*/ 1590 h 1590"/>
                <a:gd name="T14" fmla="*/ 107 w 984"/>
                <a:gd name="T15" fmla="*/ 1590 h 1590"/>
                <a:gd name="T16" fmla="*/ 101 w 984"/>
                <a:gd name="T17" fmla="*/ 1590 h 1590"/>
                <a:gd name="T18" fmla="*/ 96 w 984"/>
                <a:gd name="T19" fmla="*/ 1587 h 1590"/>
                <a:gd name="T20" fmla="*/ 11 w 984"/>
                <a:gd name="T21" fmla="*/ 1525 h 1590"/>
                <a:gd name="T22" fmla="*/ 5 w 984"/>
                <a:gd name="T23" fmla="*/ 1518 h 1590"/>
                <a:gd name="T24" fmla="*/ 0 w 984"/>
                <a:gd name="T25" fmla="*/ 1509 h 1590"/>
                <a:gd name="T26" fmla="*/ 0 w 984"/>
                <a:gd name="T27" fmla="*/ 1500 h 1590"/>
                <a:gd name="T28" fmla="*/ 203 w 984"/>
                <a:gd name="T29" fmla="*/ 479 h 1590"/>
                <a:gd name="T30" fmla="*/ 209 w 984"/>
                <a:gd name="T31" fmla="*/ 466 h 1590"/>
                <a:gd name="T32" fmla="*/ 219 w 984"/>
                <a:gd name="T33" fmla="*/ 455 h 1590"/>
                <a:gd name="T34" fmla="*/ 976 w 984"/>
                <a:gd name="T35" fmla="*/ 3 h 1590"/>
                <a:gd name="T36" fmla="*/ 981 w 984"/>
                <a:gd name="T37" fmla="*/ 0 h 1590"/>
                <a:gd name="T38" fmla="*/ 982 w 984"/>
                <a:gd name="T39" fmla="*/ 0 h 1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84" h="1590">
                  <a:moveTo>
                    <a:pt x="982" y="0"/>
                  </a:moveTo>
                  <a:lnTo>
                    <a:pt x="984" y="2"/>
                  </a:lnTo>
                  <a:lnTo>
                    <a:pt x="984" y="5"/>
                  </a:lnTo>
                  <a:lnTo>
                    <a:pt x="982" y="9"/>
                  </a:lnTo>
                  <a:lnTo>
                    <a:pt x="117" y="1583"/>
                  </a:lnTo>
                  <a:lnTo>
                    <a:pt x="114" y="1587"/>
                  </a:lnTo>
                  <a:lnTo>
                    <a:pt x="111" y="1590"/>
                  </a:lnTo>
                  <a:lnTo>
                    <a:pt x="107" y="1590"/>
                  </a:lnTo>
                  <a:lnTo>
                    <a:pt x="101" y="1590"/>
                  </a:lnTo>
                  <a:lnTo>
                    <a:pt x="96" y="1587"/>
                  </a:lnTo>
                  <a:lnTo>
                    <a:pt x="11" y="1525"/>
                  </a:lnTo>
                  <a:lnTo>
                    <a:pt x="5" y="1518"/>
                  </a:lnTo>
                  <a:lnTo>
                    <a:pt x="0" y="1509"/>
                  </a:lnTo>
                  <a:lnTo>
                    <a:pt x="0" y="1500"/>
                  </a:lnTo>
                  <a:lnTo>
                    <a:pt x="203" y="479"/>
                  </a:lnTo>
                  <a:lnTo>
                    <a:pt x="209" y="466"/>
                  </a:lnTo>
                  <a:lnTo>
                    <a:pt x="219" y="455"/>
                  </a:lnTo>
                  <a:lnTo>
                    <a:pt x="976" y="3"/>
                  </a:lnTo>
                  <a:lnTo>
                    <a:pt x="981" y="0"/>
                  </a:lnTo>
                  <a:lnTo>
                    <a:pt x="98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18"/>
            <p:cNvSpPr>
              <a:spLocks/>
            </p:cNvSpPr>
            <p:nvPr/>
          </p:nvSpPr>
          <p:spPr bwMode="auto">
            <a:xfrm>
              <a:off x="6638926" y="3208338"/>
              <a:ext cx="125413" cy="498475"/>
            </a:xfrm>
            <a:custGeom>
              <a:avLst/>
              <a:gdLst>
                <a:gd name="T0" fmla="*/ 233 w 237"/>
                <a:gd name="T1" fmla="*/ 0 h 942"/>
                <a:gd name="T2" fmla="*/ 236 w 237"/>
                <a:gd name="T3" fmla="*/ 0 h 942"/>
                <a:gd name="T4" fmla="*/ 237 w 237"/>
                <a:gd name="T5" fmla="*/ 4 h 942"/>
                <a:gd name="T6" fmla="*/ 237 w 237"/>
                <a:gd name="T7" fmla="*/ 9 h 942"/>
                <a:gd name="T8" fmla="*/ 88 w 237"/>
                <a:gd name="T9" fmla="*/ 933 h 942"/>
                <a:gd name="T10" fmla="*/ 86 w 237"/>
                <a:gd name="T11" fmla="*/ 938 h 942"/>
                <a:gd name="T12" fmla="*/ 83 w 237"/>
                <a:gd name="T13" fmla="*/ 941 h 942"/>
                <a:gd name="T14" fmla="*/ 80 w 237"/>
                <a:gd name="T15" fmla="*/ 942 h 942"/>
                <a:gd name="T16" fmla="*/ 76 w 237"/>
                <a:gd name="T17" fmla="*/ 942 h 942"/>
                <a:gd name="T18" fmla="*/ 71 w 237"/>
                <a:gd name="T19" fmla="*/ 941 h 942"/>
                <a:gd name="T20" fmla="*/ 14 w 237"/>
                <a:gd name="T21" fmla="*/ 898 h 942"/>
                <a:gd name="T22" fmla="*/ 6 w 237"/>
                <a:gd name="T23" fmla="*/ 891 h 942"/>
                <a:gd name="T24" fmla="*/ 2 w 237"/>
                <a:gd name="T25" fmla="*/ 882 h 942"/>
                <a:gd name="T26" fmla="*/ 0 w 237"/>
                <a:gd name="T27" fmla="*/ 873 h 942"/>
                <a:gd name="T28" fmla="*/ 0 w 237"/>
                <a:gd name="T29" fmla="*/ 180 h 942"/>
                <a:gd name="T30" fmla="*/ 2 w 237"/>
                <a:gd name="T31" fmla="*/ 171 h 942"/>
                <a:gd name="T32" fmla="*/ 6 w 237"/>
                <a:gd name="T33" fmla="*/ 162 h 942"/>
                <a:gd name="T34" fmla="*/ 14 w 237"/>
                <a:gd name="T35" fmla="*/ 155 h 942"/>
                <a:gd name="T36" fmla="*/ 227 w 237"/>
                <a:gd name="T37" fmla="*/ 1 h 942"/>
                <a:gd name="T38" fmla="*/ 230 w 237"/>
                <a:gd name="T39" fmla="*/ 0 h 942"/>
                <a:gd name="T40" fmla="*/ 233 w 237"/>
                <a:gd name="T41" fmla="*/ 0 h 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7" h="942">
                  <a:moveTo>
                    <a:pt x="233" y="0"/>
                  </a:moveTo>
                  <a:lnTo>
                    <a:pt x="236" y="0"/>
                  </a:lnTo>
                  <a:lnTo>
                    <a:pt x="237" y="4"/>
                  </a:lnTo>
                  <a:lnTo>
                    <a:pt x="237" y="9"/>
                  </a:lnTo>
                  <a:lnTo>
                    <a:pt x="88" y="933"/>
                  </a:lnTo>
                  <a:lnTo>
                    <a:pt x="86" y="938"/>
                  </a:lnTo>
                  <a:lnTo>
                    <a:pt x="83" y="941"/>
                  </a:lnTo>
                  <a:lnTo>
                    <a:pt x="80" y="942"/>
                  </a:lnTo>
                  <a:lnTo>
                    <a:pt x="76" y="942"/>
                  </a:lnTo>
                  <a:lnTo>
                    <a:pt x="71" y="941"/>
                  </a:lnTo>
                  <a:lnTo>
                    <a:pt x="14" y="898"/>
                  </a:lnTo>
                  <a:lnTo>
                    <a:pt x="6" y="891"/>
                  </a:lnTo>
                  <a:lnTo>
                    <a:pt x="2" y="882"/>
                  </a:lnTo>
                  <a:lnTo>
                    <a:pt x="0" y="873"/>
                  </a:lnTo>
                  <a:lnTo>
                    <a:pt x="0" y="180"/>
                  </a:lnTo>
                  <a:lnTo>
                    <a:pt x="2" y="171"/>
                  </a:lnTo>
                  <a:lnTo>
                    <a:pt x="6" y="162"/>
                  </a:lnTo>
                  <a:lnTo>
                    <a:pt x="14" y="155"/>
                  </a:lnTo>
                  <a:lnTo>
                    <a:pt x="227" y="1"/>
                  </a:lnTo>
                  <a:lnTo>
                    <a:pt x="230" y="0"/>
                  </a:lnTo>
                  <a:lnTo>
                    <a:pt x="2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Freeform 19"/>
            <p:cNvSpPr>
              <a:spLocks/>
            </p:cNvSpPr>
            <p:nvPr/>
          </p:nvSpPr>
          <p:spPr bwMode="auto">
            <a:xfrm>
              <a:off x="6807201" y="3271838"/>
              <a:ext cx="393700" cy="568325"/>
            </a:xfrm>
            <a:custGeom>
              <a:avLst/>
              <a:gdLst>
                <a:gd name="T0" fmla="*/ 584 w 742"/>
                <a:gd name="T1" fmla="*/ 0 h 1073"/>
                <a:gd name="T2" fmla="*/ 585 w 742"/>
                <a:gd name="T3" fmla="*/ 0 h 1073"/>
                <a:gd name="T4" fmla="*/ 588 w 742"/>
                <a:gd name="T5" fmla="*/ 1 h 1073"/>
                <a:gd name="T6" fmla="*/ 590 w 742"/>
                <a:gd name="T7" fmla="*/ 6 h 1073"/>
                <a:gd name="T8" fmla="*/ 742 w 742"/>
                <a:gd name="T9" fmla="*/ 522 h 1073"/>
                <a:gd name="T10" fmla="*/ 742 w 742"/>
                <a:gd name="T11" fmla="*/ 533 h 1073"/>
                <a:gd name="T12" fmla="*/ 741 w 742"/>
                <a:gd name="T13" fmla="*/ 541 h 1073"/>
                <a:gd name="T14" fmla="*/ 735 w 742"/>
                <a:gd name="T15" fmla="*/ 549 h 1073"/>
                <a:gd name="T16" fmla="*/ 121 w 742"/>
                <a:gd name="T17" fmla="*/ 1068 h 1073"/>
                <a:gd name="T18" fmla="*/ 112 w 742"/>
                <a:gd name="T19" fmla="*/ 1071 h 1073"/>
                <a:gd name="T20" fmla="*/ 103 w 742"/>
                <a:gd name="T21" fmla="*/ 1073 h 1073"/>
                <a:gd name="T22" fmla="*/ 94 w 742"/>
                <a:gd name="T23" fmla="*/ 1068 h 1073"/>
                <a:gd name="T24" fmla="*/ 6 w 742"/>
                <a:gd name="T25" fmla="*/ 1005 h 1073"/>
                <a:gd name="T26" fmla="*/ 3 w 742"/>
                <a:gd name="T27" fmla="*/ 1002 h 1073"/>
                <a:gd name="T28" fmla="*/ 0 w 742"/>
                <a:gd name="T29" fmla="*/ 998 h 1073"/>
                <a:gd name="T30" fmla="*/ 0 w 742"/>
                <a:gd name="T31" fmla="*/ 992 h 1073"/>
                <a:gd name="T32" fmla="*/ 0 w 742"/>
                <a:gd name="T33" fmla="*/ 987 h 1073"/>
                <a:gd name="T34" fmla="*/ 1 w 742"/>
                <a:gd name="T35" fmla="*/ 981 h 1073"/>
                <a:gd name="T36" fmla="*/ 578 w 742"/>
                <a:gd name="T37" fmla="*/ 4 h 1073"/>
                <a:gd name="T38" fmla="*/ 581 w 742"/>
                <a:gd name="T39" fmla="*/ 1 h 1073"/>
                <a:gd name="T40" fmla="*/ 584 w 742"/>
                <a:gd name="T41" fmla="*/ 0 h 1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42" h="1073">
                  <a:moveTo>
                    <a:pt x="584" y="0"/>
                  </a:moveTo>
                  <a:lnTo>
                    <a:pt x="585" y="0"/>
                  </a:lnTo>
                  <a:lnTo>
                    <a:pt x="588" y="1"/>
                  </a:lnTo>
                  <a:lnTo>
                    <a:pt x="590" y="6"/>
                  </a:lnTo>
                  <a:lnTo>
                    <a:pt x="742" y="522"/>
                  </a:lnTo>
                  <a:lnTo>
                    <a:pt x="742" y="533"/>
                  </a:lnTo>
                  <a:lnTo>
                    <a:pt x="741" y="541"/>
                  </a:lnTo>
                  <a:lnTo>
                    <a:pt x="735" y="549"/>
                  </a:lnTo>
                  <a:lnTo>
                    <a:pt x="121" y="1068"/>
                  </a:lnTo>
                  <a:lnTo>
                    <a:pt x="112" y="1071"/>
                  </a:lnTo>
                  <a:lnTo>
                    <a:pt x="103" y="1073"/>
                  </a:lnTo>
                  <a:lnTo>
                    <a:pt x="94" y="1068"/>
                  </a:lnTo>
                  <a:lnTo>
                    <a:pt x="6" y="1005"/>
                  </a:lnTo>
                  <a:lnTo>
                    <a:pt x="3" y="1002"/>
                  </a:lnTo>
                  <a:lnTo>
                    <a:pt x="0" y="998"/>
                  </a:lnTo>
                  <a:lnTo>
                    <a:pt x="0" y="992"/>
                  </a:lnTo>
                  <a:lnTo>
                    <a:pt x="0" y="987"/>
                  </a:lnTo>
                  <a:lnTo>
                    <a:pt x="1" y="981"/>
                  </a:lnTo>
                  <a:lnTo>
                    <a:pt x="578" y="4"/>
                  </a:lnTo>
                  <a:lnTo>
                    <a:pt x="581" y="1"/>
                  </a:lnTo>
                  <a:lnTo>
                    <a:pt x="58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Freeform 20"/>
            <p:cNvSpPr>
              <a:spLocks/>
            </p:cNvSpPr>
            <p:nvPr/>
          </p:nvSpPr>
          <p:spPr bwMode="auto">
            <a:xfrm>
              <a:off x="6899276" y="3644901"/>
              <a:ext cx="300038" cy="249238"/>
            </a:xfrm>
            <a:custGeom>
              <a:avLst/>
              <a:gdLst>
                <a:gd name="T0" fmla="*/ 532 w 566"/>
                <a:gd name="T1" fmla="*/ 0 h 472"/>
                <a:gd name="T2" fmla="*/ 535 w 566"/>
                <a:gd name="T3" fmla="*/ 1 h 472"/>
                <a:gd name="T4" fmla="*/ 540 w 566"/>
                <a:gd name="T5" fmla="*/ 4 h 472"/>
                <a:gd name="T6" fmla="*/ 541 w 566"/>
                <a:gd name="T7" fmla="*/ 9 h 472"/>
                <a:gd name="T8" fmla="*/ 566 w 566"/>
                <a:gd name="T9" fmla="*/ 254 h 472"/>
                <a:gd name="T10" fmla="*/ 566 w 566"/>
                <a:gd name="T11" fmla="*/ 260 h 472"/>
                <a:gd name="T12" fmla="*/ 566 w 566"/>
                <a:gd name="T13" fmla="*/ 265 h 472"/>
                <a:gd name="T14" fmla="*/ 565 w 566"/>
                <a:gd name="T15" fmla="*/ 271 h 472"/>
                <a:gd name="T16" fmla="*/ 562 w 566"/>
                <a:gd name="T17" fmla="*/ 275 h 472"/>
                <a:gd name="T18" fmla="*/ 557 w 566"/>
                <a:gd name="T19" fmla="*/ 278 h 472"/>
                <a:gd name="T20" fmla="*/ 93 w 566"/>
                <a:gd name="T21" fmla="*/ 471 h 472"/>
                <a:gd name="T22" fmla="*/ 84 w 566"/>
                <a:gd name="T23" fmla="*/ 472 h 472"/>
                <a:gd name="T24" fmla="*/ 74 w 566"/>
                <a:gd name="T25" fmla="*/ 472 h 472"/>
                <a:gd name="T26" fmla="*/ 66 w 566"/>
                <a:gd name="T27" fmla="*/ 468 h 472"/>
                <a:gd name="T28" fmla="*/ 4 w 566"/>
                <a:gd name="T29" fmla="*/ 424 h 472"/>
                <a:gd name="T30" fmla="*/ 1 w 566"/>
                <a:gd name="T31" fmla="*/ 421 h 472"/>
                <a:gd name="T32" fmla="*/ 0 w 566"/>
                <a:gd name="T33" fmla="*/ 416 h 472"/>
                <a:gd name="T34" fmla="*/ 0 w 566"/>
                <a:gd name="T35" fmla="*/ 412 h 472"/>
                <a:gd name="T36" fmla="*/ 1 w 566"/>
                <a:gd name="T37" fmla="*/ 407 h 472"/>
                <a:gd name="T38" fmla="*/ 4 w 566"/>
                <a:gd name="T39" fmla="*/ 405 h 472"/>
                <a:gd name="T40" fmla="*/ 523 w 566"/>
                <a:gd name="T41" fmla="*/ 3 h 472"/>
                <a:gd name="T42" fmla="*/ 528 w 566"/>
                <a:gd name="T43" fmla="*/ 1 h 472"/>
                <a:gd name="T44" fmla="*/ 532 w 566"/>
                <a:gd name="T45" fmla="*/ 0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66" h="472">
                  <a:moveTo>
                    <a:pt x="532" y="0"/>
                  </a:moveTo>
                  <a:lnTo>
                    <a:pt x="535" y="1"/>
                  </a:lnTo>
                  <a:lnTo>
                    <a:pt x="540" y="4"/>
                  </a:lnTo>
                  <a:lnTo>
                    <a:pt x="541" y="9"/>
                  </a:lnTo>
                  <a:lnTo>
                    <a:pt x="566" y="254"/>
                  </a:lnTo>
                  <a:lnTo>
                    <a:pt x="566" y="260"/>
                  </a:lnTo>
                  <a:lnTo>
                    <a:pt x="566" y="265"/>
                  </a:lnTo>
                  <a:lnTo>
                    <a:pt x="565" y="271"/>
                  </a:lnTo>
                  <a:lnTo>
                    <a:pt x="562" y="275"/>
                  </a:lnTo>
                  <a:lnTo>
                    <a:pt x="557" y="278"/>
                  </a:lnTo>
                  <a:lnTo>
                    <a:pt x="93" y="471"/>
                  </a:lnTo>
                  <a:lnTo>
                    <a:pt x="84" y="472"/>
                  </a:lnTo>
                  <a:lnTo>
                    <a:pt x="74" y="472"/>
                  </a:lnTo>
                  <a:lnTo>
                    <a:pt x="66" y="468"/>
                  </a:lnTo>
                  <a:lnTo>
                    <a:pt x="4" y="424"/>
                  </a:lnTo>
                  <a:lnTo>
                    <a:pt x="1" y="421"/>
                  </a:lnTo>
                  <a:lnTo>
                    <a:pt x="0" y="416"/>
                  </a:lnTo>
                  <a:lnTo>
                    <a:pt x="0" y="412"/>
                  </a:lnTo>
                  <a:lnTo>
                    <a:pt x="1" y="407"/>
                  </a:lnTo>
                  <a:lnTo>
                    <a:pt x="4" y="405"/>
                  </a:lnTo>
                  <a:lnTo>
                    <a:pt x="523" y="3"/>
                  </a:lnTo>
                  <a:lnTo>
                    <a:pt x="528" y="1"/>
                  </a:lnTo>
                  <a:lnTo>
                    <a:pt x="53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9656281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F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Группа 19"/>
          <p:cNvGrpSpPr/>
          <p:nvPr userDrawn="1"/>
        </p:nvGrpSpPr>
        <p:grpSpPr>
          <a:xfrm>
            <a:off x="7981102" y="2815781"/>
            <a:ext cx="2571750" cy="1001713"/>
            <a:chOff x="5281610" y="2372014"/>
            <a:chExt cx="2571750" cy="1001713"/>
          </a:xfrm>
          <a:solidFill>
            <a:schemeClr val="bg1"/>
          </a:solidFill>
        </p:grpSpPr>
        <p:sp>
          <p:nvSpPr>
            <p:cNvPr id="5" name="Freeform 6"/>
            <p:cNvSpPr>
              <a:spLocks noEditPoints="1"/>
            </p:cNvSpPr>
            <p:nvPr/>
          </p:nvSpPr>
          <p:spPr bwMode="auto">
            <a:xfrm>
              <a:off x="5281610" y="2718089"/>
              <a:ext cx="346075" cy="387350"/>
            </a:xfrm>
            <a:custGeom>
              <a:avLst/>
              <a:gdLst>
                <a:gd name="T0" fmla="*/ 39 w 218"/>
                <a:gd name="T1" fmla="*/ 138 h 244"/>
                <a:gd name="T2" fmla="*/ 39 w 218"/>
                <a:gd name="T3" fmla="*/ 205 h 244"/>
                <a:gd name="T4" fmla="*/ 160 w 218"/>
                <a:gd name="T5" fmla="*/ 205 h 244"/>
                <a:gd name="T6" fmla="*/ 169 w 218"/>
                <a:gd name="T7" fmla="*/ 202 h 244"/>
                <a:gd name="T8" fmla="*/ 176 w 218"/>
                <a:gd name="T9" fmla="*/ 195 h 244"/>
                <a:gd name="T10" fmla="*/ 179 w 218"/>
                <a:gd name="T11" fmla="*/ 185 h 244"/>
                <a:gd name="T12" fmla="*/ 179 w 218"/>
                <a:gd name="T13" fmla="*/ 156 h 244"/>
                <a:gd name="T14" fmla="*/ 176 w 218"/>
                <a:gd name="T15" fmla="*/ 147 h 244"/>
                <a:gd name="T16" fmla="*/ 169 w 218"/>
                <a:gd name="T17" fmla="*/ 140 h 244"/>
                <a:gd name="T18" fmla="*/ 160 w 218"/>
                <a:gd name="T19" fmla="*/ 138 h 244"/>
                <a:gd name="T20" fmla="*/ 39 w 218"/>
                <a:gd name="T21" fmla="*/ 138 h 244"/>
                <a:gd name="T22" fmla="*/ 0 w 218"/>
                <a:gd name="T23" fmla="*/ 0 h 244"/>
                <a:gd name="T24" fmla="*/ 202 w 218"/>
                <a:gd name="T25" fmla="*/ 0 h 244"/>
                <a:gd name="T26" fmla="*/ 202 w 218"/>
                <a:gd name="T27" fmla="*/ 40 h 244"/>
                <a:gd name="T28" fmla="*/ 39 w 218"/>
                <a:gd name="T29" fmla="*/ 40 h 244"/>
                <a:gd name="T30" fmla="*/ 39 w 218"/>
                <a:gd name="T31" fmla="*/ 98 h 244"/>
                <a:gd name="T32" fmla="*/ 160 w 218"/>
                <a:gd name="T33" fmla="*/ 98 h 244"/>
                <a:gd name="T34" fmla="*/ 178 w 218"/>
                <a:gd name="T35" fmla="*/ 101 h 244"/>
                <a:gd name="T36" fmla="*/ 194 w 218"/>
                <a:gd name="T37" fmla="*/ 109 h 244"/>
                <a:gd name="T38" fmla="*/ 206 w 218"/>
                <a:gd name="T39" fmla="*/ 122 h 244"/>
                <a:gd name="T40" fmla="*/ 214 w 218"/>
                <a:gd name="T41" fmla="*/ 138 h 244"/>
                <a:gd name="T42" fmla="*/ 218 w 218"/>
                <a:gd name="T43" fmla="*/ 156 h 244"/>
                <a:gd name="T44" fmla="*/ 218 w 218"/>
                <a:gd name="T45" fmla="*/ 166 h 244"/>
                <a:gd name="T46" fmla="*/ 218 w 218"/>
                <a:gd name="T47" fmla="*/ 176 h 244"/>
                <a:gd name="T48" fmla="*/ 218 w 218"/>
                <a:gd name="T49" fmla="*/ 185 h 244"/>
                <a:gd name="T50" fmla="*/ 214 w 218"/>
                <a:gd name="T51" fmla="*/ 204 h 244"/>
                <a:gd name="T52" fmla="*/ 206 w 218"/>
                <a:gd name="T53" fmla="*/ 220 h 244"/>
                <a:gd name="T54" fmla="*/ 194 w 218"/>
                <a:gd name="T55" fmla="*/ 233 h 244"/>
                <a:gd name="T56" fmla="*/ 178 w 218"/>
                <a:gd name="T57" fmla="*/ 241 h 244"/>
                <a:gd name="T58" fmla="*/ 160 w 218"/>
                <a:gd name="T59" fmla="*/ 244 h 244"/>
                <a:gd name="T60" fmla="*/ 0 w 218"/>
                <a:gd name="T61" fmla="*/ 244 h 244"/>
                <a:gd name="T62" fmla="*/ 0 w 218"/>
                <a:gd name="T63" fmla="*/ 164 h 244"/>
                <a:gd name="T64" fmla="*/ 0 w 218"/>
                <a:gd name="T65" fmla="*/ 81 h 244"/>
                <a:gd name="T66" fmla="*/ 0 w 218"/>
                <a:gd name="T67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18" h="244">
                  <a:moveTo>
                    <a:pt x="39" y="138"/>
                  </a:moveTo>
                  <a:lnTo>
                    <a:pt x="39" y="205"/>
                  </a:lnTo>
                  <a:lnTo>
                    <a:pt x="160" y="205"/>
                  </a:lnTo>
                  <a:lnTo>
                    <a:pt x="169" y="202"/>
                  </a:lnTo>
                  <a:lnTo>
                    <a:pt x="176" y="195"/>
                  </a:lnTo>
                  <a:lnTo>
                    <a:pt x="179" y="185"/>
                  </a:lnTo>
                  <a:lnTo>
                    <a:pt x="179" y="156"/>
                  </a:lnTo>
                  <a:lnTo>
                    <a:pt x="176" y="147"/>
                  </a:lnTo>
                  <a:lnTo>
                    <a:pt x="169" y="140"/>
                  </a:lnTo>
                  <a:lnTo>
                    <a:pt x="160" y="138"/>
                  </a:lnTo>
                  <a:lnTo>
                    <a:pt x="39" y="138"/>
                  </a:lnTo>
                  <a:close/>
                  <a:moveTo>
                    <a:pt x="0" y="0"/>
                  </a:moveTo>
                  <a:lnTo>
                    <a:pt x="202" y="0"/>
                  </a:lnTo>
                  <a:lnTo>
                    <a:pt x="202" y="40"/>
                  </a:lnTo>
                  <a:lnTo>
                    <a:pt x="39" y="40"/>
                  </a:lnTo>
                  <a:lnTo>
                    <a:pt x="39" y="98"/>
                  </a:lnTo>
                  <a:lnTo>
                    <a:pt x="160" y="98"/>
                  </a:lnTo>
                  <a:lnTo>
                    <a:pt x="178" y="101"/>
                  </a:lnTo>
                  <a:lnTo>
                    <a:pt x="194" y="109"/>
                  </a:lnTo>
                  <a:lnTo>
                    <a:pt x="206" y="122"/>
                  </a:lnTo>
                  <a:lnTo>
                    <a:pt x="214" y="138"/>
                  </a:lnTo>
                  <a:lnTo>
                    <a:pt x="218" y="156"/>
                  </a:lnTo>
                  <a:lnTo>
                    <a:pt x="218" y="166"/>
                  </a:lnTo>
                  <a:lnTo>
                    <a:pt x="218" y="176"/>
                  </a:lnTo>
                  <a:lnTo>
                    <a:pt x="218" y="185"/>
                  </a:lnTo>
                  <a:lnTo>
                    <a:pt x="214" y="204"/>
                  </a:lnTo>
                  <a:lnTo>
                    <a:pt x="206" y="220"/>
                  </a:lnTo>
                  <a:lnTo>
                    <a:pt x="194" y="233"/>
                  </a:lnTo>
                  <a:lnTo>
                    <a:pt x="178" y="241"/>
                  </a:lnTo>
                  <a:lnTo>
                    <a:pt x="160" y="244"/>
                  </a:lnTo>
                  <a:lnTo>
                    <a:pt x="0" y="244"/>
                  </a:lnTo>
                  <a:lnTo>
                    <a:pt x="0" y="164"/>
                  </a:lnTo>
                  <a:lnTo>
                    <a:pt x="0" y="8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Freeform 7"/>
            <p:cNvSpPr>
              <a:spLocks noEditPoints="1"/>
            </p:cNvSpPr>
            <p:nvPr/>
          </p:nvSpPr>
          <p:spPr bwMode="auto">
            <a:xfrm>
              <a:off x="6140448" y="2718089"/>
              <a:ext cx="346075" cy="387350"/>
            </a:xfrm>
            <a:custGeom>
              <a:avLst/>
              <a:gdLst>
                <a:gd name="T0" fmla="*/ 39 w 218"/>
                <a:gd name="T1" fmla="*/ 40 h 244"/>
                <a:gd name="T2" fmla="*/ 39 w 218"/>
                <a:gd name="T3" fmla="*/ 107 h 244"/>
                <a:gd name="T4" fmla="*/ 160 w 218"/>
                <a:gd name="T5" fmla="*/ 107 h 244"/>
                <a:gd name="T6" fmla="*/ 171 w 218"/>
                <a:gd name="T7" fmla="*/ 105 h 244"/>
                <a:gd name="T8" fmla="*/ 177 w 218"/>
                <a:gd name="T9" fmla="*/ 98 h 244"/>
                <a:gd name="T10" fmla="*/ 180 w 218"/>
                <a:gd name="T11" fmla="*/ 87 h 244"/>
                <a:gd name="T12" fmla="*/ 180 w 218"/>
                <a:gd name="T13" fmla="*/ 59 h 244"/>
                <a:gd name="T14" fmla="*/ 177 w 218"/>
                <a:gd name="T15" fmla="*/ 49 h 244"/>
                <a:gd name="T16" fmla="*/ 171 w 218"/>
                <a:gd name="T17" fmla="*/ 42 h 244"/>
                <a:gd name="T18" fmla="*/ 160 w 218"/>
                <a:gd name="T19" fmla="*/ 40 h 244"/>
                <a:gd name="T20" fmla="*/ 39 w 218"/>
                <a:gd name="T21" fmla="*/ 40 h 244"/>
                <a:gd name="T22" fmla="*/ 0 w 218"/>
                <a:gd name="T23" fmla="*/ 0 h 244"/>
                <a:gd name="T24" fmla="*/ 160 w 218"/>
                <a:gd name="T25" fmla="*/ 0 h 244"/>
                <a:gd name="T26" fmla="*/ 179 w 218"/>
                <a:gd name="T27" fmla="*/ 4 h 244"/>
                <a:gd name="T28" fmla="*/ 194 w 218"/>
                <a:gd name="T29" fmla="*/ 12 h 244"/>
                <a:gd name="T30" fmla="*/ 207 w 218"/>
                <a:gd name="T31" fmla="*/ 25 h 244"/>
                <a:gd name="T32" fmla="*/ 215 w 218"/>
                <a:gd name="T33" fmla="*/ 40 h 244"/>
                <a:gd name="T34" fmla="*/ 218 w 218"/>
                <a:gd name="T35" fmla="*/ 59 h 244"/>
                <a:gd name="T36" fmla="*/ 218 w 218"/>
                <a:gd name="T37" fmla="*/ 68 h 244"/>
                <a:gd name="T38" fmla="*/ 218 w 218"/>
                <a:gd name="T39" fmla="*/ 79 h 244"/>
                <a:gd name="T40" fmla="*/ 218 w 218"/>
                <a:gd name="T41" fmla="*/ 87 h 244"/>
                <a:gd name="T42" fmla="*/ 215 w 218"/>
                <a:gd name="T43" fmla="*/ 106 h 244"/>
                <a:gd name="T44" fmla="*/ 207 w 218"/>
                <a:gd name="T45" fmla="*/ 122 h 244"/>
                <a:gd name="T46" fmla="*/ 194 w 218"/>
                <a:gd name="T47" fmla="*/ 135 h 244"/>
                <a:gd name="T48" fmla="*/ 179 w 218"/>
                <a:gd name="T49" fmla="*/ 144 h 244"/>
                <a:gd name="T50" fmla="*/ 160 w 218"/>
                <a:gd name="T51" fmla="*/ 146 h 244"/>
                <a:gd name="T52" fmla="*/ 39 w 218"/>
                <a:gd name="T53" fmla="*/ 146 h 244"/>
                <a:gd name="T54" fmla="*/ 39 w 218"/>
                <a:gd name="T55" fmla="*/ 244 h 244"/>
                <a:gd name="T56" fmla="*/ 0 w 218"/>
                <a:gd name="T57" fmla="*/ 244 h 244"/>
                <a:gd name="T58" fmla="*/ 0 w 218"/>
                <a:gd name="T5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18" h="244">
                  <a:moveTo>
                    <a:pt x="39" y="40"/>
                  </a:moveTo>
                  <a:lnTo>
                    <a:pt x="39" y="107"/>
                  </a:lnTo>
                  <a:lnTo>
                    <a:pt x="160" y="107"/>
                  </a:lnTo>
                  <a:lnTo>
                    <a:pt x="171" y="105"/>
                  </a:lnTo>
                  <a:lnTo>
                    <a:pt x="177" y="98"/>
                  </a:lnTo>
                  <a:lnTo>
                    <a:pt x="180" y="87"/>
                  </a:lnTo>
                  <a:lnTo>
                    <a:pt x="180" y="59"/>
                  </a:lnTo>
                  <a:lnTo>
                    <a:pt x="177" y="49"/>
                  </a:lnTo>
                  <a:lnTo>
                    <a:pt x="171" y="42"/>
                  </a:lnTo>
                  <a:lnTo>
                    <a:pt x="160" y="40"/>
                  </a:lnTo>
                  <a:lnTo>
                    <a:pt x="39" y="40"/>
                  </a:lnTo>
                  <a:close/>
                  <a:moveTo>
                    <a:pt x="0" y="0"/>
                  </a:moveTo>
                  <a:lnTo>
                    <a:pt x="160" y="0"/>
                  </a:lnTo>
                  <a:lnTo>
                    <a:pt x="179" y="4"/>
                  </a:lnTo>
                  <a:lnTo>
                    <a:pt x="194" y="12"/>
                  </a:lnTo>
                  <a:lnTo>
                    <a:pt x="207" y="25"/>
                  </a:lnTo>
                  <a:lnTo>
                    <a:pt x="215" y="40"/>
                  </a:lnTo>
                  <a:lnTo>
                    <a:pt x="218" y="59"/>
                  </a:lnTo>
                  <a:lnTo>
                    <a:pt x="218" y="68"/>
                  </a:lnTo>
                  <a:lnTo>
                    <a:pt x="218" y="79"/>
                  </a:lnTo>
                  <a:lnTo>
                    <a:pt x="218" y="87"/>
                  </a:lnTo>
                  <a:lnTo>
                    <a:pt x="215" y="106"/>
                  </a:lnTo>
                  <a:lnTo>
                    <a:pt x="207" y="122"/>
                  </a:lnTo>
                  <a:lnTo>
                    <a:pt x="194" y="135"/>
                  </a:lnTo>
                  <a:lnTo>
                    <a:pt x="179" y="144"/>
                  </a:lnTo>
                  <a:lnTo>
                    <a:pt x="160" y="146"/>
                  </a:lnTo>
                  <a:lnTo>
                    <a:pt x="39" y="146"/>
                  </a:lnTo>
                  <a:lnTo>
                    <a:pt x="39" y="244"/>
                  </a:lnTo>
                  <a:lnTo>
                    <a:pt x="0" y="24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6559548" y="2718089"/>
              <a:ext cx="330200" cy="387350"/>
            </a:xfrm>
            <a:custGeom>
              <a:avLst/>
              <a:gdLst>
                <a:gd name="T0" fmla="*/ 57 w 208"/>
                <a:gd name="T1" fmla="*/ 0 h 244"/>
                <a:gd name="T2" fmla="*/ 208 w 208"/>
                <a:gd name="T3" fmla="*/ 0 h 244"/>
                <a:gd name="T4" fmla="*/ 208 w 208"/>
                <a:gd name="T5" fmla="*/ 40 h 244"/>
                <a:gd name="T6" fmla="*/ 57 w 208"/>
                <a:gd name="T7" fmla="*/ 40 h 244"/>
                <a:gd name="T8" fmla="*/ 48 w 208"/>
                <a:gd name="T9" fmla="*/ 42 h 244"/>
                <a:gd name="T10" fmla="*/ 41 w 208"/>
                <a:gd name="T11" fmla="*/ 49 h 244"/>
                <a:gd name="T12" fmla="*/ 38 w 208"/>
                <a:gd name="T13" fmla="*/ 59 h 244"/>
                <a:gd name="T14" fmla="*/ 38 w 208"/>
                <a:gd name="T15" fmla="*/ 81 h 244"/>
                <a:gd name="T16" fmla="*/ 38 w 208"/>
                <a:gd name="T17" fmla="*/ 108 h 244"/>
                <a:gd name="T18" fmla="*/ 38 w 208"/>
                <a:gd name="T19" fmla="*/ 185 h 244"/>
                <a:gd name="T20" fmla="*/ 41 w 208"/>
                <a:gd name="T21" fmla="*/ 195 h 244"/>
                <a:gd name="T22" fmla="*/ 48 w 208"/>
                <a:gd name="T23" fmla="*/ 202 h 244"/>
                <a:gd name="T24" fmla="*/ 57 w 208"/>
                <a:gd name="T25" fmla="*/ 205 h 244"/>
                <a:gd name="T26" fmla="*/ 208 w 208"/>
                <a:gd name="T27" fmla="*/ 205 h 244"/>
                <a:gd name="T28" fmla="*/ 208 w 208"/>
                <a:gd name="T29" fmla="*/ 244 h 244"/>
                <a:gd name="T30" fmla="*/ 169 w 208"/>
                <a:gd name="T31" fmla="*/ 244 h 244"/>
                <a:gd name="T32" fmla="*/ 133 w 208"/>
                <a:gd name="T33" fmla="*/ 244 h 244"/>
                <a:gd name="T34" fmla="*/ 57 w 208"/>
                <a:gd name="T35" fmla="*/ 244 h 244"/>
                <a:gd name="T36" fmla="*/ 38 w 208"/>
                <a:gd name="T37" fmla="*/ 241 h 244"/>
                <a:gd name="T38" fmla="*/ 23 w 208"/>
                <a:gd name="T39" fmla="*/ 233 h 244"/>
                <a:gd name="T40" fmla="*/ 10 w 208"/>
                <a:gd name="T41" fmla="*/ 220 h 244"/>
                <a:gd name="T42" fmla="*/ 2 w 208"/>
                <a:gd name="T43" fmla="*/ 204 h 244"/>
                <a:gd name="T44" fmla="*/ 0 w 208"/>
                <a:gd name="T45" fmla="*/ 185 h 244"/>
                <a:gd name="T46" fmla="*/ 0 w 208"/>
                <a:gd name="T47" fmla="*/ 146 h 244"/>
                <a:gd name="T48" fmla="*/ 0 w 208"/>
                <a:gd name="T49" fmla="*/ 134 h 244"/>
                <a:gd name="T50" fmla="*/ 0 w 208"/>
                <a:gd name="T51" fmla="*/ 126 h 244"/>
                <a:gd name="T52" fmla="*/ 0 w 208"/>
                <a:gd name="T53" fmla="*/ 119 h 244"/>
                <a:gd name="T54" fmla="*/ 0 w 208"/>
                <a:gd name="T55" fmla="*/ 109 h 244"/>
                <a:gd name="T56" fmla="*/ 0 w 208"/>
                <a:gd name="T57" fmla="*/ 99 h 244"/>
                <a:gd name="T58" fmla="*/ 0 w 208"/>
                <a:gd name="T59" fmla="*/ 82 h 244"/>
                <a:gd name="T60" fmla="*/ 0 w 208"/>
                <a:gd name="T61" fmla="*/ 59 h 244"/>
                <a:gd name="T62" fmla="*/ 2 w 208"/>
                <a:gd name="T63" fmla="*/ 40 h 244"/>
                <a:gd name="T64" fmla="*/ 10 w 208"/>
                <a:gd name="T65" fmla="*/ 25 h 244"/>
                <a:gd name="T66" fmla="*/ 23 w 208"/>
                <a:gd name="T67" fmla="*/ 12 h 244"/>
                <a:gd name="T68" fmla="*/ 38 w 208"/>
                <a:gd name="T69" fmla="*/ 4 h 244"/>
                <a:gd name="T70" fmla="*/ 57 w 208"/>
                <a:gd name="T71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8" h="244">
                  <a:moveTo>
                    <a:pt x="57" y="0"/>
                  </a:moveTo>
                  <a:lnTo>
                    <a:pt x="208" y="0"/>
                  </a:lnTo>
                  <a:lnTo>
                    <a:pt x="208" y="40"/>
                  </a:lnTo>
                  <a:lnTo>
                    <a:pt x="57" y="40"/>
                  </a:lnTo>
                  <a:lnTo>
                    <a:pt x="48" y="42"/>
                  </a:lnTo>
                  <a:lnTo>
                    <a:pt x="41" y="49"/>
                  </a:lnTo>
                  <a:lnTo>
                    <a:pt x="38" y="59"/>
                  </a:lnTo>
                  <a:lnTo>
                    <a:pt x="38" y="81"/>
                  </a:lnTo>
                  <a:lnTo>
                    <a:pt x="38" y="108"/>
                  </a:lnTo>
                  <a:lnTo>
                    <a:pt x="38" y="185"/>
                  </a:lnTo>
                  <a:lnTo>
                    <a:pt x="41" y="195"/>
                  </a:lnTo>
                  <a:lnTo>
                    <a:pt x="48" y="202"/>
                  </a:lnTo>
                  <a:lnTo>
                    <a:pt x="57" y="205"/>
                  </a:lnTo>
                  <a:lnTo>
                    <a:pt x="208" y="205"/>
                  </a:lnTo>
                  <a:lnTo>
                    <a:pt x="208" y="244"/>
                  </a:lnTo>
                  <a:lnTo>
                    <a:pt x="169" y="244"/>
                  </a:lnTo>
                  <a:lnTo>
                    <a:pt x="133" y="244"/>
                  </a:lnTo>
                  <a:lnTo>
                    <a:pt x="57" y="244"/>
                  </a:lnTo>
                  <a:lnTo>
                    <a:pt x="38" y="241"/>
                  </a:lnTo>
                  <a:lnTo>
                    <a:pt x="23" y="233"/>
                  </a:lnTo>
                  <a:lnTo>
                    <a:pt x="10" y="220"/>
                  </a:lnTo>
                  <a:lnTo>
                    <a:pt x="2" y="204"/>
                  </a:lnTo>
                  <a:lnTo>
                    <a:pt x="0" y="185"/>
                  </a:lnTo>
                  <a:lnTo>
                    <a:pt x="0" y="146"/>
                  </a:lnTo>
                  <a:lnTo>
                    <a:pt x="0" y="134"/>
                  </a:lnTo>
                  <a:lnTo>
                    <a:pt x="0" y="126"/>
                  </a:lnTo>
                  <a:lnTo>
                    <a:pt x="0" y="119"/>
                  </a:lnTo>
                  <a:lnTo>
                    <a:pt x="0" y="109"/>
                  </a:lnTo>
                  <a:lnTo>
                    <a:pt x="0" y="99"/>
                  </a:lnTo>
                  <a:lnTo>
                    <a:pt x="0" y="82"/>
                  </a:lnTo>
                  <a:lnTo>
                    <a:pt x="0" y="59"/>
                  </a:lnTo>
                  <a:lnTo>
                    <a:pt x="2" y="40"/>
                  </a:lnTo>
                  <a:lnTo>
                    <a:pt x="10" y="25"/>
                  </a:lnTo>
                  <a:lnTo>
                    <a:pt x="23" y="12"/>
                  </a:lnTo>
                  <a:lnTo>
                    <a:pt x="38" y="4"/>
                  </a:lnTo>
                  <a:lnTo>
                    <a:pt x="5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Freeform 9"/>
            <p:cNvSpPr>
              <a:spLocks noEditPoints="1"/>
            </p:cNvSpPr>
            <p:nvPr/>
          </p:nvSpPr>
          <p:spPr bwMode="auto">
            <a:xfrm>
              <a:off x="5656260" y="2718089"/>
              <a:ext cx="430213" cy="387350"/>
            </a:xfrm>
            <a:custGeom>
              <a:avLst/>
              <a:gdLst>
                <a:gd name="T0" fmla="*/ 136 w 271"/>
                <a:gd name="T1" fmla="*/ 44 h 244"/>
                <a:gd name="T2" fmla="*/ 91 w 271"/>
                <a:gd name="T3" fmla="*/ 138 h 244"/>
                <a:gd name="T4" fmla="*/ 180 w 271"/>
                <a:gd name="T5" fmla="*/ 138 h 244"/>
                <a:gd name="T6" fmla="*/ 136 w 271"/>
                <a:gd name="T7" fmla="*/ 44 h 244"/>
                <a:gd name="T8" fmla="*/ 113 w 271"/>
                <a:gd name="T9" fmla="*/ 0 h 244"/>
                <a:gd name="T10" fmla="*/ 158 w 271"/>
                <a:gd name="T11" fmla="*/ 0 h 244"/>
                <a:gd name="T12" fmla="*/ 271 w 271"/>
                <a:gd name="T13" fmla="*/ 244 h 244"/>
                <a:gd name="T14" fmla="*/ 227 w 271"/>
                <a:gd name="T15" fmla="*/ 244 h 244"/>
                <a:gd name="T16" fmla="*/ 199 w 271"/>
                <a:gd name="T17" fmla="*/ 176 h 244"/>
                <a:gd name="T18" fmla="*/ 72 w 271"/>
                <a:gd name="T19" fmla="*/ 176 h 244"/>
                <a:gd name="T20" fmla="*/ 44 w 271"/>
                <a:gd name="T21" fmla="*/ 244 h 244"/>
                <a:gd name="T22" fmla="*/ 0 w 271"/>
                <a:gd name="T23" fmla="*/ 244 h 244"/>
                <a:gd name="T24" fmla="*/ 113 w 271"/>
                <a:gd name="T25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1" h="244">
                  <a:moveTo>
                    <a:pt x="136" y="44"/>
                  </a:moveTo>
                  <a:lnTo>
                    <a:pt x="91" y="138"/>
                  </a:lnTo>
                  <a:lnTo>
                    <a:pt x="180" y="138"/>
                  </a:lnTo>
                  <a:lnTo>
                    <a:pt x="136" y="44"/>
                  </a:lnTo>
                  <a:close/>
                  <a:moveTo>
                    <a:pt x="113" y="0"/>
                  </a:moveTo>
                  <a:lnTo>
                    <a:pt x="158" y="0"/>
                  </a:lnTo>
                  <a:lnTo>
                    <a:pt x="271" y="244"/>
                  </a:lnTo>
                  <a:lnTo>
                    <a:pt x="227" y="244"/>
                  </a:lnTo>
                  <a:lnTo>
                    <a:pt x="199" y="176"/>
                  </a:lnTo>
                  <a:lnTo>
                    <a:pt x="72" y="176"/>
                  </a:lnTo>
                  <a:lnTo>
                    <a:pt x="44" y="244"/>
                  </a:lnTo>
                  <a:lnTo>
                    <a:pt x="0" y="244"/>
                  </a:lnTo>
                  <a:lnTo>
                    <a:pt x="1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Freeform 10"/>
            <p:cNvSpPr>
              <a:spLocks noEditPoints="1"/>
            </p:cNvSpPr>
            <p:nvPr/>
          </p:nvSpPr>
          <p:spPr bwMode="auto">
            <a:xfrm>
              <a:off x="6329360" y="3186402"/>
              <a:ext cx="160338" cy="184150"/>
            </a:xfrm>
            <a:custGeom>
              <a:avLst/>
              <a:gdLst>
                <a:gd name="T0" fmla="*/ 22 w 101"/>
                <a:gd name="T1" fmla="*/ 23 h 116"/>
                <a:gd name="T2" fmla="*/ 22 w 101"/>
                <a:gd name="T3" fmla="*/ 50 h 116"/>
                <a:gd name="T4" fmla="*/ 69 w 101"/>
                <a:gd name="T5" fmla="*/ 50 h 116"/>
                <a:gd name="T6" fmla="*/ 73 w 101"/>
                <a:gd name="T7" fmla="*/ 49 h 116"/>
                <a:gd name="T8" fmla="*/ 75 w 101"/>
                <a:gd name="T9" fmla="*/ 47 h 116"/>
                <a:gd name="T10" fmla="*/ 78 w 101"/>
                <a:gd name="T11" fmla="*/ 44 h 116"/>
                <a:gd name="T12" fmla="*/ 79 w 101"/>
                <a:gd name="T13" fmla="*/ 40 h 116"/>
                <a:gd name="T14" fmla="*/ 79 w 101"/>
                <a:gd name="T15" fmla="*/ 32 h 116"/>
                <a:gd name="T16" fmla="*/ 78 w 101"/>
                <a:gd name="T17" fmla="*/ 29 h 116"/>
                <a:gd name="T18" fmla="*/ 75 w 101"/>
                <a:gd name="T19" fmla="*/ 25 h 116"/>
                <a:gd name="T20" fmla="*/ 73 w 101"/>
                <a:gd name="T21" fmla="*/ 24 h 116"/>
                <a:gd name="T22" fmla="*/ 69 w 101"/>
                <a:gd name="T23" fmla="*/ 23 h 116"/>
                <a:gd name="T24" fmla="*/ 22 w 101"/>
                <a:gd name="T25" fmla="*/ 23 h 116"/>
                <a:gd name="T26" fmla="*/ 0 w 101"/>
                <a:gd name="T27" fmla="*/ 0 h 116"/>
                <a:gd name="T28" fmla="*/ 74 w 101"/>
                <a:gd name="T29" fmla="*/ 0 h 116"/>
                <a:gd name="T30" fmla="*/ 85 w 101"/>
                <a:gd name="T31" fmla="*/ 3 h 116"/>
                <a:gd name="T32" fmla="*/ 93 w 101"/>
                <a:gd name="T33" fmla="*/ 9 h 116"/>
                <a:gd name="T34" fmla="*/ 99 w 101"/>
                <a:gd name="T35" fmla="*/ 17 h 116"/>
                <a:gd name="T36" fmla="*/ 101 w 101"/>
                <a:gd name="T37" fmla="*/ 27 h 116"/>
                <a:gd name="T38" fmla="*/ 101 w 101"/>
                <a:gd name="T39" fmla="*/ 30 h 116"/>
                <a:gd name="T40" fmla="*/ 101 w 101"/>
                <a:gd name="T41" fmla="*/ 34 h 116"/>
                <a:gd name="T42" fmla="*/ 101 w 101"/>
                <a:gd name="T43" fmla="*/ 38 h 116"/>
                <a:gd name="T44" fmla="*/ 101 w 101"/>
                <a:gd name="T45" fmla="*/ 43 h 116"/>
                <a:gd name="T46" fmla="*/ 101 w 101"/>
                <a:gd name="T47" fmla="*/ 45 h 116"/>
                <a:gd name="T48" fmla="*/ 99 w 101"/>
                <a:gd name="T49" fmla="*/ 56 h 116"/>
                <a:gd name="T50" fmla="*/ 93 w 101"/>
                <a:gd name="T51" fmla="*/ 64 h 116"/>
                <a:gd name="T52" fmla="*/ 85 w 101"/>
                <a:gd name="T53" fmla="*/ 70 h 116"/>
                <a:gd name="T54" fmla="*/ 74 w 101"/>
                <a:gd name="T55" fmla="*/ 72 h 116"/>
                <a:gd name="T56" fmla="*/ 22 w 101"/>
                <a:gd name="T57" fmla="*/ 72 h 116"/>
                <a:gd name="T58" fmla="*/ 22 w 101"/>
                <a:gd name="T59" fmla="*/ 93 h 116"/>
                <a:gd name="T60" fmla="*/ 22 w 101"/>
                <a:gd name="T61" fmla="*/ 116 h 116"/>
                <a:gd name="T62" fmla="*/ 0 w 101"/>
                <a:gd name="T63" fmla="*/ 116 h 116"/>
                <a:gd name="T64" fmla="*/ 0 w 101"/>
                <a:gd name="T65" fmla="*/ 78 h 116"/>
                <a:gd name="T66" fmla="*/ 0 w 101"/>
                <a:gd name="T67" fmla="*/ 38 h 116"/>
                <a:gd name="T68" fmla="*/ 0 w 101"/>
                <a:gd name="T6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1" h="116">
                  <a:moveTo>
                    <a:pt x="22" y="23"/>
                  </a:moveTo>
                  <a:lnTo>
                    <a:pt x="22" y="50"/>
                  </a:lnTo>
                  <a:lnTo>
                    <a:pt x="69" y="50"/>
                  </a:lnTo>
                  <a:lnTo>
                    <a:pt x="73" y="49"/>
                  </a:lnTo>
                  <a:lnTo>
                    <a:pt x="75" y="47"/>
                  </a:lnTo>
                  <a:lnTo>
                    <a:pt x="78" y="44"/>
                  </a:lnTo>
                  <a:lnTo>
                    <a:pt x="79" y="40"/>
                  </a:lnTo>
                  <a:lnTo>
                    <a:pt x="79" y="32"/>
                  </a:lnTo>
                  <a:lnTo>
                    <a:pt x="78" y="29"/>
                  </a:lnTo>
                  <a:lnTo>
                    <a:pt x="75" y="25"/>
                  </a:lnTo>
                  <a:lnTo>
                    <a:pt x="73" y="24"/>
                  </a:lnTo>
                  <a:lnTo>
                    <a:pt x="69" y="23"/>
                  </a:lnTo>
                  <a:lnTo>
                    <a:pt x="22" y="23"/>
                  </a:lnTo>
                  <a:close/>
                  <a:moveTo>
                    <a:pt x="0" y="0"/>
                  </a:moveTo>
                  <a:lnTo>
                    <a:pt x="74" y="0"/>
                  </a:lnTo>
                  <a:lnTo>
                    <a:pt x="85" y="3"/>
                  </a:lnTo>
                  <a:lnTo>
                    <a:pt x="93" y="9"/>
                  </a:lnTo>
                  <a:lnTo>
                    <a:pt x="99" y="17"/>
                  </a:lnTo>
                  <a:lnTo>
                    <a:pt x="101" y="27"/>
                  </a:lnTo>
                  <a:lnTo>
                    <a:pt x="101" y="30"/>
                  </a:lnTo>
                  <a:lnTo>
                    <a:pt x="101" y="34"/>
                  </a:lnTo>
                  <a:lnTo>
                    <a:pt x="101" y="38"/>
                  </a:lnTo>
                  <a:lnTo>
                    <a:pt x="101" y="43"/>
                  </a:lnTo>
                  <a:lnTo>
                    <a:pt x="101" y="45"/>
                  </a:lnTo>
                  <a:lnTo>
                    <a:pt x="99" y="56"/>
                  </a:lnTo>
                  <a:lnTo>
                    <a:pt x="93" y="64"/>
                  </a:lnTo>
                  <a:lnTo>
                    <a:pt x="85" y="70"/>
                  </a:lnTo>
                  <a:lnTo>
                    <a:pt x="74" y="72"/>
                  </a:lnTo>
                  <a:lnTo>
                    <a:pt x="22" y="72"/>
                  </a:lnTo>
                  <a:lnTo>
                    <a:pt x="22" y="93"/>
                  </a:lnTo>
                  <a:lnTo>
                    <a:pt x="22" y="116"/>
                  </a:lnTo>
                  <a:lnTo>
                    <a:pt x="0" y="116"/>
                  </a:lnTo>
                  <a:lnTo>
                    <a:pt x="0" y="78"/>
                  </a:ln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6140448" y="3186402"/>
              <a:ext cx="155575" cy="180975"/>
            </a:xfrm>
            <a:custGeom>
              <a:avLst/>
              <a:gdLst>
                <a:gd name="T0" fmla="*/ 0 w 98"/>
                <a:gd name="T1" fmla="*/ 0 h 114"/>
                <a:gd name="T2" fmla="*/ 98 w 98"/>
                <a:gd name="T3" fmla="*/ 0 h 114"/>
                <a:gd name="T4" fmla="*/ 98 w 98"/>
                <a:gd name="T5" fmla="*/ 23 h 114"/>
                <a:gd name="T6" fmla="*/ 24 w 98"/>
                <a:gd name="T7" fmla="*/ 23 h 114"/>
                <a:gd name="T8" fmla="*/ 24 w 98"/>
                <a:gd name="T9" fmla="*/ 114 h 114"/>
                <a:gd name="T10" fmla="*/ 0 w 98"/>
                <a:gd name="T11" fmla="*/ 114 h 114"/>
                <a:gd name="T12" fmla="*/ 0 w 98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" h="114">
                  <a:moveTo>
                    <a:pt x="0" y="0"/>
                  </a:moveTo>
                  <a:lnTo>
                    <a:pt x="98" y="0"/>
                  </a:lnTo>
                  <a:lnTo>
                    <a:pt x="98" y="23"/>
                  </a:lnTo>
                  <a:lnTo>
                    <a:pt x="24" y="23"/>
                  </a:lnTo>
                  <a:lnTo>
                    <a:pt x="24" y="114"/>
                  </a:lnTo>
                  <a:lnTo>
                    <a:pt x="0" y="11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6502398" y="3186402"/>
              <a:ext cx="190500" cy="184150"/>
            </a:xfrm>
            <a:custGeom>
              <a:avLst/>
              <a:gdLst>
                <a:gd name="T0" fmla="*/ 0 w 120"/>
                <a:gd name="T1" fmla="*/ 0 h 116"/>
                <a:gd name="T2" fmla="*/ 25 w 120"/>
                <a:gd name="T3" fmla="*/ 0 h 116"/>
                <a:gd name="T4" fmla="*/ 62 w 120"/>
                <a:gd name="T5" fmla="*/ 61 h 116"/>
                <a:gd name="T6" fmla="*/ 96 w 120"/>
                <a:gd name="T7" fmla="*/ 0 h 116"/>
                <a:gd name="T8" fmla="*/ 120 w 120"/>
                <a:gd name="T9" fmla="*/ 0 h 116"/>
                <a:gd name="T10" fmla="*/ 119 w 120"/>
                <a:gd name="T11" fmla="*/ 4 h 116"/>
                <a:gd name="T12" fmla="*/ 114 w 120"/>
                <a:gd name="T13" fmla="*/ 11 h 116"/>
                <a:gd name="T14" fmla="*/ 109 w 120"/>
                <a:gd name="T15" fmla="*/ 21 h 116"/>
                <a:gd name="T16" fmla="*/ 100 w 120"/>
                <a:gd name="T17" fmla="*/ 34 h 116"/>
                <a:gd name="T18" fmla="*/ 92 w 120"/>
                <a:gd name="T19" fmla="*/ 50 h 116"/>
                <a:gd name="T20" fmla="*/ 83 w 120"/>
                <a:gd name="T21" fmla="*/ 66 h 116"/>
                <a:gd name="T22" fmla="*/ 73 w 120"/>
                <a:gd name="T23" fmla="*/ 81 h 116"/>
                <a:gd name="T24" fmla="*/ 65 w 120"/>
                <a:gd name="T25" fmla="*/ 96 h 116"/>
                <a:gd name="T26" fmla="*/ 58 w 120"/>
                <a:gd name="T27" fmla="*/ 107 h 116"/>
                <a:gd name="T28" fmla="*/ 53 w 120"/>
                <a:gd name="T29" fmla="*/ 116 h 116"/>
                <a:gd name="T30" fmla="*/ 30 w 120"/>
                <a:gd name="T31" fmla="*/ 116 h 116"/>
                <a:gd name="T32" fmla="*/ 33 w 120"/>
                <a:gd name="T33" fmla="*/ 107 h 116"/>
                <a:gd name="T34" fmla="*/ 39 w 120"/>
                <a:gd name="T35" fmla="*/ 98 h 116"/>
                <a:gd name="T36" fmla="*/ 44 w 120"/>
                <a:gd name="T37" fmla="*/ 90 h 116"/>
                <a:gd name="T38" fmla="*/ 47 w 120"/>
                <a:gd name="T39" fmla="*/ 84 h 116"/>
                <a:gd name="T40" fmla="*/ 0 w 120"/>
                <a:gd name="T41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0" h="116">
                  <a:moveTo>
                    <a:pt x="0" y="0"/>
                  </a:moveTo>
                  <a:lnTo>
                    <a:pt x="25" y="0"/>
                  </a:lnTo>
                  <a:lnTo>
                    <a:pt x="62" y="61"/>
                  </a:lnTo>
                  <a:lnTo>
                    <a:pt x="96" y="0"/>
                  </a:lnTo>
                  <a:lnTo>
                    <a:pt x="120" y="0"/>
                  </a:lnTo>
                  <a:lnTo>
                    <a:pt x="119" y="4"/>
                  </a:lnTo>
                  <a:lnTo>
                    <a:pt x="114" y="11"/>
                  </a:lnTo>
                  <a:lnTo>
                    <a:pt x="109" y="21"/>
                  </a:lnTo>
                  <a:lnTo>
                    <a:pt x="100" y="34"/>
                  </a:lnTo>
                  <a:lnTo>
                    <a:pt x="92" y="50"/>
                  </a:lnTo>
                  <a:lnTo>
                    <a:pt x="83" y="66"/>
                  </a:lnTo>
                  <a:lnTo>
                    <a:pt x="73" y="81"/>
                  </a:lnTo>
                  <a:lnTo>
                    <a:pt x="65" y="96"/>
                  </a:lnTo>
                  <a:lnTo>
                    <a:pt x="58" y="107"/>
                  </a:lnTo>
                  <a:lnTo>
                    <a:pt x="53" y="116"/>
                  </a:lnTo>
                  <a:lnTo>
                    <a:pt x="30" y="116"/>
                  </a:lnTo>
                  <a:lnTo>
                    <a:pt x="33" y="107"/>
                  </a:lnTo>
                  <a:lnTo>
                    <a:pt x="39" y="98"/>
                  </a:lnTo>
                  <a:lnTo>
                    <a:pt x="44" y="90"/>
                  </a:lnTo>
                  <a:lnTo>
                    <a:pt x="47" y="8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6711948" y="3186402"/>
              <a:ext cx="177800" cy="184150"/>
            </a:xfrm>
            <a:custGeom>
              <a:avLst/>
              <a:gdLst>
                <a:gd name="T0" fmla="*/ 0 w 112"/>
                <a:gd name="T1" fmla="*/ 0 h 116"/>
                <a:gd name="T2" fmla="*/ 112 w 112"/>
                <a:gd name="T3" fmla="*/ 0 h 116"/>
                <a:gd name="T4" fmla="*/ 112 w 112"/>
                <a:gd name="T5" fmla="*/ 116 h 116"/>
                <a:gd name="T6" fmla="*/ 89 w 112"/>
                <a:gd name="T7" fmla="*/ 116 h 116"/>
                <a:gd name="T8" fmla="*/ 89 w 112"/>
                <a:gd name="T9" fmla="*/ 97 h 116"/>
                <a:gd name="T10" fmla="*/ 89 w 112"/>
                <a:gd name="T11" fmla="*/ 23 h 116"/>
                <a:gd name="T12" fmla="*/ 22 w 112"/>
                <a:gd name="T13" fmla="*/ 23 h 116"/>
                <a:gd name="T14" fmla="*/ 22 w 112"/>
                <a:gd name="T15" fmla="*/ 116 h 116"/>
                <a:gd name="T16" fmla="*/ 0 w 112"/>
                <a:gd name="T17" fmla="*/ 116 h 116"/>
                <a:gd name="T18" fmla="*/ 0 w 112"/>
                <a:gd name="T1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2" h="116">
                  <a:moveTo>
                    <a:pt x="0" y="0"/>
                  </a:moveTo>
                  <a:lnTo>
                    <a:pt x="112" y="0"/>
                  </a:lnTo>
                  <a:lnTo>
                    <a:pt x="112" y="116"/>
                  </a:lnTo>
                  <a:lnTo>
                    <a:pt x="89" y="116"/>
                  </a:lnTo>
                  <a:lnTo>
                    <a:pt x="89" y="97"/>
                  </a:lnTo>
                  <a:lnTo>
                    <a:pt x="89" y="23"/>
                  </a:lnTo>
                  <a:lnTo>
                    <a:pt x="22" y="23"/>
                  </a:lnTo>
                  <a:lnTo>
                    <a:pt x="22" y="116"/>
                  </a:lnTo>
                  <a:lnTo>
                    <a:pt x="0" y="11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auto">
            <a:xfrm>
              <a:off x="7781923" y="2732377"/>
              <a:ext cx="49213" cy="55563"/>
            </a:xfrm>
            <a:custGeom>
              <a:avLst/>
              <a:gdLst>
                <a:gd name="T0" fmla="*/ 5 w 31"/>
                <a:gd name="T1" fmla="*/ 5 h 35"/>
                <a:gd name="T2" fmla="*/ 5 w 31"/>
                <a:gd name="T3" fmla="*/ 16 h 35"/>
                <a:gd name="T4" fmla="*/ 14 w 31"/>
                <a:gd name="T5" fmla="*/ 16 h 35"/>
                <a:gd name="T6" fmla="*/ 18 w 31"/>
                <a:gd name="T7" fmla="*/ 16 h 35"/>
                <a:gd name="T8" fmla="*/ 19 w 31"/>
                <a:gd name="T9" fmla="*/ 16 h 35"/>
                <a:gd name="T10" fmla="*/ 21 w 31"/>
                <a:gd name="T11" fmla="*/ 15 h 35"/>
                <a:gd name="T12" fmla="*/ 23 w 31"/>
                <a:gd name="T13" fmla="*/ 13 h 35"/>
                <a:gd name="T14" fmla="*/ 23 w 31"/>
                <a:gd name="T15" fmla="*/ 10 h 35"/>
                <a:gd name="T16" fmla="*/ 23 w 31"/>
                <a:gd name="T17" fmla="*/ 7 h 35"/>
                <a:gd name="T18" fmla="*/ 21 w 31"/>
                <a:gd name="T19" fmla="*/ 6 h 35"/>
                <a:gd name="T20" fmla="*/ 19 w 31"/>
                <a:gd name="T21" fmla="*/ 5 h 35"/>
                <a:gd name="T22" fmla="*/ 15 w 31"/>
                <a:gd name="T23" fmla="*/ 5 h 35"/>
                <a:gd name="T24" fmla="*/ 5 w 31"/>
                <a:gd name="T25" fmla="*/ 5 h 35"/>
                <a:gd name="T26" fmla="*/ 0 w 31"/>
                <a:gd name="T27" fmla="*/ 0 h 35"/>
                <a:gd name="T28" fmla="*/ 15 w 31"/>
                <a:gd name="T29" fmla="*/ 0 h 35"/>
                <a:gd name="T30" fmla="*/ 19 w 31"/>
                <a:gd name="T31" fmla="*/ 2 h 35"/>
                <a:gd name="T32" fmla="*/ 23 w 31"/>
                <a:gd name="T33" fmla="*/ 2 h 35"/>
                <a:gd name="T34" fmla="*/ 25 w 31"/>
                <a:gd name="T35" fmla="*/ 3 h 35"/>
                <a:gd name="T36" fmla="*/ 26 w 31"/>
                <a:gd name="T37" fmla="*/ 5 h 35"/>
                <a:gd name="T38" fmla="*/ 27 w 31"/>
                <a:gd name="T39" fmla="*/ 7 h 35"/>
                <a:gd name="T40" fmla="*/ 27 w 31"/>
                <a:gd name="T41" fmla="*/ 10 h 35"/>
                <a:gd name="T42" fmla="*/ 27 w 31"/>
                <a:gd name="T43" fmla="*/ 13 h 35"/>
                <a:gd name="T44" fmla="*/ 25 w 31"/>
                <a:gd name="T45" fmla="*/ 16 h 35"/>
                <a:gd name="T46" fmla="*/ 23 w 31"/>
                <a:gd name="T47" fmla="*/ 18 h 35"/>
                <a:gd name="T48" fmla="*/ 18 w 31"/>
                <a:gd name="T49" fmla="*/ 19 h 35"/>
                <a:gd name="T50" fmla="*/ 20 w 31"/>
                <a:gd name="T51" fmla="*/ 20 h 35"/>
                <a:gd name="T52" fmla="*/ 23 w 31"/>
                <a:gd name="T53" fmla="*/ 23 h 35"/>
                <a:gd name="T54" fmla="*/ 25 w 31"/>
                <a:gd name="T55" fmla="*/ 25 h 35"/>
                <a:gd name="T56" fmla="*/ 31 w 31"/>
                <a:gd name="T57" fmla="*/ 35 h 35"/>
                <a:gd name="T58" fmla="*/ 25 w 31"/>
                <a:gd name="T59" fmla="*/ 35 h 35"/>
                <a:gd name="T60" fmla="*/ 20 w 31"/>
                <a:gd name="T61" fmla="*/ 27 h 35"/>
                <a:gd name="T62" fmla="*/ 18 w 31"/>
                <a:gd name="T63" fmla="*/ 25 h 35"/>
                <a:gd name="T64" fmla="*/ 17 w 31"/>
                <a:gd name="T65" fmla="*/ 23 h 35"/>
                <a:gd name="T66" fmla="*/ 15 w 31"/>
                <a:gd name="T67" fmla="*/ 22 h 35"/>
                <a:gd name="T68" fmla="*/ 14 w 31"/>
                <a:gd name="T69" fmla="*/ 20 h 35"/>
                <a:gd name="T70" fmla="*/ 13 w 31"/>
                <a:gd name="T71" fmla="*/ 20 h 35"/>
                <a:gd name="T72" fmla="*/ 10 w 31"/>
                <a:gd name="T73" fmla="*/ 19 h 35"/>
                <a:gd name="T74" fmla="*/ 5 w 31"/>
                <a:gd name="T75" fmla="*/ 19 h 35"/>
                <a:gd name="T76" fmla="*/ 5 w 31"/>
                <a:gd name="T77" fmla="*/ 35 h 35"/>
                <a:gd name="T78" fmla="*/ 0 w 31"/>
                <a:gd name="T79" fmla="*/ 35 h 35"/>
                <a:gd name="T80" fmla="*/ 0 w 31"/>
                <a:gd name="T8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1" h="35">
                  <a:moveTo>
                    <a:pt x="5" y="5"/>
                  </a:moveTo>
                  <a:lnTo>
                    <a:pt x="5" y="16"/>
                  </a:lnTo>
                  <a:lnTo>
                    <a:pt x="14" y="16"/>
                  </a:lnTo>
                  <a:lnTo>
                    <a:pt x="18" y="16"/>
                  </a:lnTo>
                  <a:lnTo>
                    <a:pt x="19" y="16"/>
                  </a:lnTo>
                  <a:lnTo>
                    <a:pt x="21" y="15"/>
                  </a:lnTo>
                  <a:lnTo>
                    <a:pt x="23" y="13"/>
                  </a:lnTo>
                  <a:lnTo>
                    <a:pt x="23" y="10"/>
                  </a:lnTo>
                  <a:lnTo>
                    <a:pt x="23" y="7"/>
                  </a:lnTo>
                  <a:lnTo>
                    <a:pt x="21" y="6"/>
                  </a:lnTo>
                  <a:lnTo>
                    <a:pt x="19" y="5"/>
                  </a:lnTo>
                  <a:lnTo>
                    <a:pt x="15" y="5"/>
                  </a:lnTo>
                  <a:lnTo>
                    <a:pt x="5" y="5"/>
                  </a:lnTo>
                  <a:close/>
                  <a:moveTo>
                    <a:pt x="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7" y="10"/>
                  </a:lnTo>
                  <a:lnTo>
                    <a:pt x="27" y="13"/>
                  </a:lnTo>
                  <a:lnTo>
                    <a:pt x="25" y="16"/>
                  </a:lnTo>
                  <a:lnTo>
                    <a:pt x="23" y="18"/>
                  </a:lnTo>
                  <a:lnTo>
                    <a:pt x="18" y="19"/>
                  </a:lnTo>
                  <a:lnTo>
                    <a:pt x="20" y="20"/>
                  </a:lnTo>
                  <a:lnTo>
                    <a:pt x="23" y="23"/>
                  </a:lnTo>
                  <a:lnTo>
                    <a:pt x="25" y="25"/>
                  </a:lnTo>
                  <a:lnTo>
                    <a:pt x="31" y="35"/>
                  </a:lnTo>
                  <a:lnTo>
                    <a:pt x="25" y="35"/>
                  </a:lnTo>
                  <a:lnTo>
                    <a:pt x="20" y="27"/>
                  </a:lnTo>
                  <a:lnTo>
                    <a:pt x="18" y="25"/>
                  </a:lnTo>
                  <a:lnTo>
                    <a:pt x="17" y="23"/>
                  </a:lnTo>
                  <a:lnTo>
                    <a:pt x="15" y="22"/>
                  </a:lnTo>
                  <a:lnTo>
                    <a:pt x="14" y="20"/>
                  </a:lnTo>
                  <a:lnTo>
                    <a:pt x="13" y="20"/>
                  </a:lnTo>
                  <a:lnTo>
                    <a:pt x="10" y="19"/>
                  </a:lnTo>
                  <a:lnTo>
                    <a:pt x="5" y="19"/>
                  </a:lnTo>
                  <a:lnTo>
                    <a:pt x="5" y="35"/>
                  </a:lnTo>
                  <a:lnTo>
                    <a:pt x="0" y="3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Freeform 15"/>
            <p:cNvSpPr>
              <a:spLocks noEditPoints="1"/>
            </p:cNvSpPr>
            <p:nvPr/>
          </p:nvSpPr>
          <p:spPr bwMode="auto">
            <a:xfrm>
              <a:off x="7751760" y="2710152"/>
              <a:ext cx="101600" cy="101600"/>
            </a:xfrm>
            <a:custGeom>
              <a:avLst/>
              <a:gdLst>
                <a:gd name="T0" fmla="*/ 32 w 64"/>
                <a:gd name="T1" fmla="*/ 5 h 64"/>
                <a:gd name="T2" fmla="*/ 22 w 64"/>
                <a:gd name="T3" fmla="*/ 7 h 64"/>
                <a:gd name="T4" fmla="*/ 13 w 64"/>
                <a:gd name="T5" fmla="*/ 13 h 64"/>
                <a:gd name="T6" fmla="*/ 6 w 64"/>
                <a:gd name="T7" fmla="*/ 21 h 64"/>
                <a:gd name="T8" fmla="*/ 5 w 64"/>
                <a:gd name="T9" fmla="*/ 32 h 64"/>
                <a:gd name="T10" fmla="*/ 6 w 64"/>
                <a:gd name="T11" fmla="*/ 43 h 64"/>
                <a:gd name="T12" fmla="*/ 13 w 64"/>
                <a:gd name="T13" fmla="*/ 52 h 64"/>
                <a:gd name="T14" fmla="*/ 22 w 64"/>
                <a:gd name="T15" fmla="*/ 58 h 64"/>
                <a:gd name="T16" fmla="*/ 32 w 64"/>
                <a:gd name="T17" fmla="*/ 60 h 64"/>
                <a:gd name="T18" fmla="*/ 43 w 64"/>
                <a:gd name="T19" fmla="*/ 58 h 64"/>
                <a:gd name="T20" fmla="*/ 52 w 64"/>
                <a:gd name="T21" fmla="*/ 52 h 64"/>
                <a:gd name="T22" fmla="*/ 58 w 64"/>
                <a:gd name="T23" fmla="*/ 43 h 64"/>
                <a:gd name="T24" fmla="*/ 60 w 64"/>
                <a:gd name="T25" fmla="*/ 32 h 64"/>
                <a:gd name="T26" fmla="*/ 58 w 64"/>
                <a:gd name="T27" fmla="*/ 21 h 64"/>
                <a:gd name="T28" fmla="*/ 52 w 64"/>
                <a:gd name="T29" fmla="*/ 13 h 64"/>
                <a:gd name="T30" fmla="*/ 43 w 64"/>
                <a:gd name="T31" fmla="*/ 7 h 64"/>
                <a:gd name="T32" fmla="*/ 32 w 64"/>
                <a:gd name="T33" fmla="*/ 5 h 64"/>
                <a:gd name="T34" fmla="*/ 32 w 64"/>
                <a:gd name="T35" fmla="*/ 0 h 64"/>
                <a:gd name="T36" fmla="*/ 45 w 64"/>
                <a:gd name="T37" fmla="*/ 4 h 64"/>
                <a:gd name="T38" fmla="*/ 54 w 64"/>
                <a:gd name="T39" fmla="*/ 10 h 64"/>
                <a:gd name="T40" fmla="*/ 62 w 64"/>
                <a:gd name="T41" fmla="*/ 20 h 64"/>
                <a:gd name="T42" fmla="*/ 64 w 64"/>
                <a:gd name="T43" fmla="*/ 32 h 64"/>
                <a:gd name="T44" fmla="*/ 62 w 64"/>
                <a:gd name="T45" fmla="*/ 45 h 64"/>
                <a:gd name="T46" fmla="*/ 54 w 64"/>
                <a:gd name="T47" fmla="*/ 54 h 64"/>
                <a:gd name="T48" fmla="*/ 45 w 64"/>
                <a:gd name="T49" fmla="*/ 61 h 64"/>
                <a:gd name="T50" fmla="*/ 32 w 64"/>
                <a:gd name="T51" fmla="*/ 64 h 64"/>
                <a:gd name="T52" fmla="*/ 20 w 64"/>
                <a:gd name="T53" fmla="*/ 61 h 64"/>
                <a:gd name="T54" fmla="*/ 10 w 64"/>
                <a:gd name="T55" fmla="*/ 54 h 64"/>
                <a:gd name="T56" fmla="*/ 3 w 64"/>
                <a:gd name="T57" fmla="*/ 45 h 64"/>
                <a:gd name="T58" fmla="*/ 0 w 64"/>
                <a:gd name="T59" fmla="*/ 32 h 64"/>
                <a:gd name="T60" fmla="*/ 3 w 64"/>
                <a:gd name="T61" fmla="*/ 20 h 64"/>
                <a:gd name="T62" fmla="*/ 10 w 64"/>
                <a:gd name="T63" fmla="*/ 10 h 64"/>
                <a:gd name="T64" fmla="*/ 20 w 64"/>
                <a:gd name="T65" fmla="*/ 4 h 64"/>
                <a:gd name="T66" fmla="*/ 32 w 64"/>
                <a:gd name="T67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4" h="64">
                  <a:moveTo>
                    <a:pt x="32" y="5"/>
                  </a:moveTo>
                  <a:lnTo>
                    <a:pt x="22" y="7"/>
                  </a:lnTo>
                  <a:lnTo>
                    <a:pt x="13" y="13"/>
                  </a:lnTo>
                  <a:lnTo>
                    <a:pt x="6" y="21"/>
                  </a:lnTo>
                  <a:lnTo>
                    <a:pt x="5" y="32"/>
                  </a:lnTo>
                  <a:lnTo>
                    <a:pt x="6" y="43"/>
                  </a:lnTo>
                  <a:lnTo>
                    <a:pt x="13" y="52"/>
                  </a:lnTo>
                  <a:lnTo>
                    <a:pt x="22" y="58"/>
                  </a:lnTo>
                  <a:lnTo>
                    <a:pt x="32" y="60"/>
                  </a:lnTo>
                  <a:lnTo>
                    <a:pt x="43" y="58"/>
                  </a:lnTo>
                  <a:lnTo>
                    <a:pt x="52" y="52"/>
                  </a:lnTo>
                  <a:lnTo>
                    <a:pt x="58" y="43"/>
                  </a:lnTo>
                  <a:lnTo>
                    <a:pt x="60" y="32"/>
                  </a:lnTo>
                  <a:lnTo>
                    <a:pt x="58" y="21"/>
                  </a:lnTo>
                  <a:lnTo>
                    <a:pt x="52" y="13"/>
                  </a:lnTo>
                  <a:lnTo>
                    <a:pt x="43" y="7"/>
                  </a:lnTo>
                  <a:lnTo>
                    <a:pt x="32" y="5"/>
                  </a:lnTo>
                  <a:close/>
                  <a:moveTo>
                    <a:pt x="32" y="0"/>
                  </a:moveTo>
                  <a:lnTo>
                    <a:pt x="45" y="4"/>
                  </a:lnTo>
                  <a:lnTo>
                    <a:pt x="54" y="10"/>
                  </a:lnTo>
                  <a:lnTo>
                    <a:pt x="62" y="20"/>
                  </a:lnTo>
                  <a:lnTo>
                    <a:pt x="64" y="32"/>
                  </a:lnTo>
                  <a:lnTo>
                    <a:pt x="62" y="45"/>
                  </a:lnTo>
                  <a:lnTo>
                    <a:pt x="54" y="54"/>
                  </a:lnTo>
                  <a:lnTo>
                    <a:pt x="45" y="61"/>
                  </a:lnTo>
                  <a:lnTo>
                    <a:pt x="32" y="64"/>
                  </a:lnTo>
                  <a:lnTo>
                    <a:pt x="20" y="61"/>
                  </a:lnTo>
                  <a:lnTo>
                    <a:pt x="10" y="54"/>
                  </a:lnTo>
                  <a:lnTo>
                    <a:pt x="3" y="45"/>
                  </a:lnTo>
                  <a:lnTo>
                    <a:pt x="0" y="32"/>
                  </a:lnTo>
                  <a:lnTo>
                    <a:pt x="3" y="20"/>
                  </a:lnTo>
                  <a:lnTo>
                    <a:pt x="10" y="10"/>
                  </a:lnTo>
                  <a:lnTo>
                    <a:pt x="20" y="4"/>
                  </a:lnTo>
                  <a:lnTo>
                    <a:pt x="3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Freeform 16"/>
            <p:cNvSpPr>
              <a:spLocks/>
            </p:cNvSpPr>
            <p:nvPr/>
          </p:nvSpPr>
          <p:spPr bwMode="auto">
            <a:xfrm>
              <a:off x="7113585" y="3172114"/>
              <a:ext cx="260350" cy="201613"/>
            </a:xfrm>
            <a:custGeom>
              <a:avLst/>
              <a:gdLst>
                <a:gd name="T0" fmla="*/ 2 w 164"/>
                <a:gd name="T1" fmla="*/ 0 h 127"/>
                <a:gd name="T2" fmla="*/ 5 w 164"/>
                <a:gd name="T3" fmla="*/ 1 h 127"/>
                <a:gd name="T4" fmla="*/ 162 w 164"/>
                <a:gd name="T5" fmla="*/ 116 h 127"/>
                <a:gd name="T6" fmla="*/ 164 w 164"/>
                <a:gd name="T7" fmla="*/ 118 h 127"/>
                <a:gd name="T8" fmla="*/ 164 w 164"/>
                <a:gd name="T9" fmla="*/ 119 h 127"/>
                <a:gd name="T10" fmla="*/ 164 w 164"/>
                <a:gd name="T11" fmla="*/ 120 h 127"/>
                <a:gd name="T12" fmla="*/ 161 w 164"/>
                <a:gd name="T13" fmla="*/ 121 h 127"/>
                <a:gd name="T14" fmla="*/ 152 w 164"/>
                <a:gd name="T15" fmla="*/ 126 h 127"/>
                <a:gd name="T16" fmla="*/ 148 w 164"/>
                <a:gd name="T17" fmla="*/ 127 h 127"/>
                <a:gd name="T18" fmla="*/ 146 w 164"/>
                <a:gd name="T19" fmla="*/ 127 h 127"/>
                <a:gd name="T20" fmla="*/ 142 w 164"/>
                <a:gd name="T21" fmla="*/ 126 h 127"/>
                <a:gd name="T22" fmla="*/ 5 w 164"/>
                <a:gd name="T23" fmla="*/ 56 h 127"/>
                <a:gd name="T24" fmla="*/ 2 w 164"/>
                <a:gd name="T25" fmla="*/ 54 h 127"/>
                <a:gd name="T26" fmla="*/ 1 w 164"/>
                <a:gd name="T27" fmla="*/ 52 h 127"/>
                <a:gd name="T28" fmla="*/ 0 w 164"/>
                <a:gd name="T29" fmla="*/ 48 h 127"/>
                <a:gd name="T30" fmla="*/ 0 w 164"/>
                <a:gd name="T31" fmla="*/ 3 h 127"/>
                <a:gd name="T32" fmla="*/ 0 w 164"/>
                <a:gd name="T33" fmla="*/ 1 h 127"/>
                <a:gd name="T34" fmla="*/ 1 w 164"/>
                <a:gd name="T35" fmla="*/ 0 h 127"/>
                <a:gd name="T36" fmla="*/ 2 w 164"/>
                <a:gd name="T37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4" h="127">
                  <a:moveTo>
                    <a:pt x="2" y="0"/>
                  </a:moveTo>
                  <a:lnTo>
                    <a:pt x="5" y="1"/>
                  </a:lnTo>
                  <a:lnTo>
                    <a:pt x="162" y="116"/>
                  </a:lnTo>
                  <a:lnTo>
                    <a:pt x="164" y="118"/>
                  </a:lnTo>
                  <a:lnTo>
                    <a:pt x="164" y="119"/>
                  </a:lnTo>
                  <a:lnTo>
                    <a:pt x="164" y="120"/>
                  </a:lnTo>
                  <a:lnTo>
                    <a:pt x="161" y="121"/>
                  </a:lnTo>
                  <a:lnTo>
                    <a:pt x="152" y="126"/>
                  </a:lnTo>
                  <a:lnTo>
                    <a:pt x="148" y="127"/>
                  </a:lnTo>
                  <a:lnTo>
                    <a:pt x="146" y="127"/>
                  </a:lnTo>
                  <a:lnTo>
                    <a:pt x="142" y="126"/>
                  </a:lnTo>
                  <a:lnTo>
                    <a:pt x="5" y="56"/>
                  </a:lnTo>
                  <a:lnTo>
                    <a:pt x="2" y="54"/>
                  </a:lnTo>
                  <a:lnTo>
                    <a:pt x="1" y="52"/>
                  </a:lnTo>
                  <a:lnTo>
                    <a:pt x="0" y="48"/>
                  </a:lnTo>
                  <a:lnTo>
                    <a:pt x="0" y="3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17"/>
            <p:cNvSpPr>
              <a:spLocks/>
            </p:cNvSpPr>
            <p:nvPr/>
          </p:nvSpPr>
          <p:spPr bwMode="auto">
            <a:xfrm>
              <a:off x="7189785" y="2372014"/>
              <a:ext cx="520700" cy="844550"/>
            </a:xfrm>
            <a:custGeom>
              <a:avLst/>
              <a:gdLst>
                <a:gd name="T0" fmla="*/ 327 w 328"/>
                <a:gd name="T1" fmla="*/ 0 h 532"/>
                <a:gd name="T2" fmla="*/ 327 w 328"/>
                <a:gd name="T3" fmla="*/ 0 h 532"/>
                <a:gd name="T4" fmla="*/ 328 w 328"/>
                <a:gd name="T5" fmla="*/ 2 h 532"/>
                <a:gd name="T6" fmla="*/ 327 w 328"/>
                <a:gd name="T7" fmla="*/ 3 h 532"/>
                <a:gd name="T8" fmla="*/ 39 w 328"/>
                <a:gd name="T9" fmla="*/ 530 h 532"/>
                <a:gd name="T10" fmla="*/ 38 w 328"/>
                <a:gd name="T11" fmla="*/ 531 h 532"/>
                <a:gd name="T12" fmla="*/ 37 w 328"/>
                <a:gd name="T13" fmla="*/ 532 h 532"/>
                <a:gd name="T14" fmla="*/ 34 w 328"/>
                <a:gd name="T15" fmla="*/ 532 h 532"/>
                <a:gd name="T16" fmla="*/ 32 w 328"/>
                <a:gd name="T17" fmla="*/ 531 h 532"/>
                <a:gd name="T18" fmla="*/ 4 w 328"/>
                <a:gd name="T19" fmla="*/ 510 h 532"/>
                <a:gd name="T20" fmla="*/ 1 w 328"/>
                <a:gd name="T21" fmla="*/ 507 h 532"/>
                <a:gd name="T22" fmla="*/ 0 w 328"/>
                <a:gd name="T23" fmla="*/ 505 h 532"/>
                <a:gd name="T24" fmla="*/ 0 w 328"/>
                <a:gd name="T25" fmla="*/ 502 h 532"/>
                <a:gd name="T26" fmla="*/ 67 w 328"/>
                <a:gd name="T27" fmla="*/ 160 h 532"/>
                <a:gd name="T28" fmla="*/ 68 w 328"/>
                <a:gd name="T29" fmla="*/ 157 h 532"/>
                <a:gd name="T30" fmla="*/ 71 w 328"/>
                <a:gd name="T31" fmla="*/ 154 h 532"/>
                <a:gd name="T32" fmla="*/ 73 w 328"/>
                <a:gd name="T33" fmla="*/ 152 h 532"/>
                <a:gd name="T34" fmla="*/ 325 w 328"/>
                <a:gd name="T35" fmla="*/ 0 h 532"/>
                <a:gd name="T36" fmla="*/ 327 w 328"/>
                <a:gd name="T37" fmla="*/ 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8" h="532">
                  <a:moveTo>
                    <a:pt x="327" y="0"/>
                  </a:moveTo>
                  <a:lnTo>
                    <a:pt x="327" y="0"/>
                  </a:lnTo>
                  <a:lnTo>
                    <a:pt x="328" y="2"/>
                  </a:lnTo>
                  <a:lnTo>
                    <a:pt x="327" y="3"/>
                  </a:lnTo>
                  <a:lnTo>
                    <a:pt x="39" y="530"/>
                  </a:lnTo>
                  <a:lnTo>
                    <a:pt x="38" y="531"/>
                  </a:lnTo>
                  <a:lnTo>
                    <a:pt x="37" y="532"/>
                  </a:lnTo>
                  <a:lnTo>
                    <a:pt x="34" y="532"/>
                  </a:lnTo>
                  <a:lnTo>
                    <a:pt x="32" y="531"/>
                  </a:lnTo>
                  <a:lnTo>
                    <a:pt x="4" y="510"/>
                  </a:lnTo>
                  <a:lnTo>
                    <a:pt x="1" y="507"/>
                  </a:lnTo>
                  <a:lnTo>
                    <a:pt x="0" y="505"/>
                  </a:lnTo>
                  <a:lnTo>
                    <a:pt x="0" y="502"/>
                  </a:lnTo>
                  <a:lnTo>
                    <a:pt x="67" y="160"/>
                  </a:lnTo>
                  <a:lnTo>
                    <a:pt x="68" y="157"/>
                  </a:lnTo>
                  <a:lnTo>
                    <a:pt x="71" y="154"/>
                  </a:lnTo>
                  <a:lnTo>
                    <a:pt x="73" y="152"/>
                  </a:lnTo>
                  <a:lnTo>
                    <a:pt x="325" y="0"/>
                  </a:lnTo>
                  <a:lnTo>
                    <a:pt x="32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auto">
            <a:xfrm>
              <a:off x="7113585" y="2648239"/>
              <a:ext cx="125413" cy="501650"/>
            </a:xfrm>
            <a:custGeom>
              <a:avLst/>
              <a:gdLst>
                <a:gd name="T0" fmla="*/ 76 w 79"/>
                <a:gd name="T1" fmla="*/ 0 h 316"/>
                <a:gd name="T2" fmla="*/ 78 w 79"/>
                <a:gd name="T3" fmla="*/ 0 h 316"/>
                <a:gd name="T4" fmla="*/ 79 w 79"/>
                <a:gd name="T5" fmla="*/ 2 h 316"/>
                <a:gd name="T6" fmla="*/ 79 w 79"/>
                <a:gd name="T7" fmla="*/ 4 h 316"/>
                <a:gd name="T8" fmla="*/ 29 w 79"/>
                <a:gd name="T9" fmla="*/ 313 h 316"/>
                <a:gd name="T10" fmla="*/ 28 w 79"/>
                <a:gd name="T11" fmla="*/ 315 h 316"/>
                <a:gd name="T12" fmla="*/ 27 w 79"/>
                <a:gd name="T13" fmla="*/ 316 h 316"/>
                <a:gd name="T14" fmla="*/ 26 w 79"/>
                <a:gd name="T15" fmla="*/ 316 h 316"/>
                <a:gd name="T16" fmla="*/ 24 w 79"/>
                <a:gd name="T17" fmla="*/ 316 h 316"/>
                <a:gd name="T18" fmla="*/ 5 w 79"/>
                <a:gd name="T19" fmla="*/ 302 h 316"/>
                <a:gd name="T20" fmla="*/ 2 w 79"/>
                <a:gd name="T21" fmla="*/ 299 h 316"/>
                <a:gd name="T22" fmla="*/ 0 w 79"/>
                <a:gd name="T23" fmla="*/ 296 h 316"/>
                <a:gd name="T24" fmla="*/ 0 w 79"/>
                <a:gd name="T25" fmla="*/ 292 h 316"/>
                <a:gd name="T26" fmla="*/ 0 w 79"/>
                <a:gd name="T27" fmla="*/ 62 h 316"/>
                <a:gd name="T28" fmla="*/ 0 w 79"/>
                <a:gd name="T29" fmla="*/ 58 h 316"/>
                <a:gd name="T30" fmla="*/ 2 w 79"/>
                <a:gd name="T31" fmla="*/ 55 h 316"/>
                <a:gd name="T32" fmla="*/ 5 w 79"/>
                <a:gd name="T33" fmla="*/ 52 h 316"/>
                <a:gd name="T34" fmla="*/ 75 w 79"/>
                <a:gd name="T35" fmla="*/ 2 h 316"/>
                <a:gd name="T36" fmla="*/ 76 w 79"/>
                <a:gd name="T37" fmla="*/ 0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9" h="316">
                  <a:moveTo>
                    <a:pt x="76" y="0"/>
                  </a:moveTo>
                  <a:lnTo>
                    <a:pt x="78" y="0"/>
                  </a:lnTo>
                  <a:lnTo>
                    <a:pt x="79" y="2"/>
                  </a:lnTo>
                  <a:lnTo>
                    <a:pt x="79" y="4"/>
                  </a:lnTo>
                  <a:lnTo>
                    <a:pt x="29" y="313"/>
                  </a:lnTo>
                  <a:lnTo>
                    <a:pt x="28" y="315"/>
                  </a:lnTo>
                  <a:lnTo>
                    <a:pt x="27" y="316"/>
                  </a:lnTo>
                  <a:lnTo>
                    <a:pt x="26" y="316"/>
                  </a:lnTo>
                  <a:lnTo>
                    <a:pt x="24" y="316"/>
                  </a:lnTo>
                  <a:lnTo>
                    <a:pt x="5" y="302"/>
                  </a:lnTo>
                  <a:lnTo>
                    <a:pt x="2" y="299"/>
                  </a:lnTo>
                  <a:lnTo>
                    <a:pt x="0" y="296"/>
                  </a:lnTo>
                  <a:lnTo>
                    <a:pt x="0" y="292"/>
                  </a:lnTo>
                  <a:lnTo>
                    <a:pt x="0" y="62"/>
                  </a:lnTo>
                  <a:lnTo>
                    <a:pt x="0" y="58"/>
                  </a:lnTo>
                  <a:lnTo>
                    <a:pt x="2" y="55"/>
                  </a:lnTo>
                  <a:lnTo>
                    <a:pt x="5" y="52"/>
                  </a:lnTo>
                  <a:lnTo>
                    <a:pt x="75" y="2"/>
                  </a:lnTo>
                  <a:lnTo>
                    <a:pt x="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Freeform 19"/>
            <p:cNvSpPr>
              <a:spLocks/>
            </p:cNvSpPr>
            <p:nvPr/>
          </p:nvSpPr>
          <p:spPr bwMode="auto">
            <a:xfrm>
              <a:off x="7281860" y="2711739"/>
              <a:ext cx="393700" cy="571500"/>
            </a:xfrm>
            <a:custGeom>
              <a:avLst/>
              <a:gdLst>
                <a:gd name="T0" fmla="*/ 195 w 248"/>
                <a:gd name="T1" fmla="*/ 0 h 360"/>
                <a:gd name="T2" fmla="*/ 196 w 248"/>
                <a:gd name="T3" fmla="*/ 2 h 360"/>
                <a:gd name="T4" fmla="*/ 198 w 248"/>
                <a:gd name="T5" fmla="*/ 3 h 360"/>
                <a:gd name="T6" fmla="*/ 248 w 248"/>
                <a:gd name="T7" fmla="*/ 176 h 360"/>
                <a:gd name="T8" fmla="*/ 248 w 248"/>
                <a:gd name="T9" fmla="*/ 179 h 360"/>
                <a:gd name="T10" fmla="*/ 247 w 248"/>
                <a:gd name="T11" fmla="*/ 183 h 360"/>
                <a:gd name="T12" fmla="*/ 245 w 248"/>
                <a:gd name="T13" fmla="*/ 185 h 360"/>
                <a:gd name="T14" fmla="*/ 41 w 248"/>
                <a:gd name="T15" fmla="*/ 358 h 360"/>
                <a:gd name="T16" fmla="*/ 38 w 248"/>
                <a:gd name="T17" fmla="*/ 360 h 360"/>
                <a:gd name="T18" fmla="*/ 35 w 248"/>
                <a:gd name="T19" fmla="*/ 360 h 360"/>
                <a:gd name="T20" fmla="*/ 32 w 248"/>
                <a:gd name="T21" fmla="*/ 359 h 360"/>
                <a:gd name="T22" fmla="*/ 2 w 248"/>
                <a:gd name="T23" fmla="*/ 338 h 360"/>
                <a:gd name="T24" fmla="*/ 1 w 248"/>
                <a:gd name="T25" fmla="*/ 336 h 360"/>
                <a:gd name="T26" fmla="*/ 0 w 248"/>
                <a:gd name="T27" fmla="*/ 332 h 360"/>
                <a:gd name="T28" fmla="*/ 1 w 248"/>
                <a:gd name="T29" fmla="*/ 330 h 360"/>
                <a:gd name="T30" fmla="*/ 193 w 248"/>
                <a:gd name="T31" fmla="*/ 3 h 360"/>
                <a:gd name="T32" fmla="*/ 194 w 248"/>
                <a:gd name="T33" fmla="*/ 2 h 360"/>
                <a:gd name="T34" fmla="*/ 195 w 248"/>
                <a:gd name="T35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8" h="360">
                  <a:moveTo>
                    <a:pt x="195" y="0"/>
                  </a:moveTo>
                  <a:lnTo>
                    <a:pt x="196" y="2"/>
                  </a:lnTo>
                  <a:lnTo>
                    <a:pt x="198" y="3"/>
                  </a:lnTo>
                  <a:lnTo>
                    <a:pt x="248" y="176"/>
                  </a:lnTo>
                  <a:lnTo>
                    <a:pt x="248" y="179"/>
                  </a:lnTo>
                  <a:lnTo>
                    <a:pt x="247" y="183"/>
                  </a:lnTo>
                  <a:lnTo>
                    <a:pt x="245" y="185"/>
                  </a:lnTo>
                  <a:lnTo>
                    <a:pt x="41" y="358"/>
                  </a:lnTo>
                  <a:lnTo>
                    <a:pt x="38" y="360"/>
                  </a:lnTo>
                  <a:lnTo>
                    <a:pt x="35" y="360"/>
                  </a:lnTo>
                  <a:lnTo>
                    <a:pt x="32" y="359"/>
                  </a:lnTo>
                  <a:lnTo>
                    <a:pt x="2" y="338"/>
                  </a:lnTo>
                  <a:lnTo>
                    <a:pt x="1" y="336"/>
                  </a:lnTo>
                  <a:lnTo>
                    <a:pt x="0" y="332"/>
                  </a:lnTo>
                  <a:lnTo>
                    <a:pt x="1" y="330"/>
                  </a:lnTo>
                  <a:lnTo>
                    <a:pt x="193" y="3"/>
                  </a:lnTo>
                  <a:lnTo>
                    <a:pt x="194" y="2"/>
                  </a:lnTo>
                  <a:lnTo>
                    <a:pt x="19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Freeform 20"/>
            <p:cNvSpPr>
              <a:spLocks/>
            </p:cNvSpPr>
            <p:nvPr/>
          </p:nvSpPr>
          <p:spPr bwMode="auto">
            <a:xfrm>
              <a:off x="7373935" y="3087977"/>
              <a:ext cx="300038" cy="252413"/>
            </a:xfrm>
            <a:custGeom>
              <a:avLst/>
              <a:gdLst>
                <a:gd name="T0" fmla="*/ 176 w 189"/>
                <a:gd name="T1" fmla="*/ 0 h 159"/>
                <a:gd name="T2" fmla="*/ 178 w 189"/>
                <a:gd name="T3" fmla="*/ 0 h 159"/>
                <a:gd name="T4" fmla="*/ 180 w 189"/>
                <a:gd name="T5" fmla="*/ 1 h 159"/>
                <a:gd name="T6" fmla="*/ 181 w 189"/>
                <a:gd name="T7" fmla="*/ 3 h 159"/>
                <a:gd name="T8" fmla="*/ 189 w 189"/>
                <a:gd name="T9" fmla="*/ 86 h 159"/>
                <a:gd name="T10" fmla="*/ 189 w 189"/>
                <a:gd name="T11" fmla="*/ 88 h 159"/>
                <a:gd name="T12" fmla="*/ 188 w 189"/>
                <a:gd name="T13" fmla="*/ 91 h 159"/>
                <a:gd name="T14" fmla="*/ 185 w 189"/>
                <a:gd name="T15" fmla="*/ 93 h 159"/>
                <a:gd name="T16" fmla="*/ 31 w 189"/>
                <a:gd name="T17" fmla="*/ 158 h 159"/>
                <a:gd name="T18" fmla="*/ 28 w 189"/>
                <a:gd name="T19" fmla="*/ 159 h 159"/>
                <a:gd name="T20" fmla="*/ 25 w 189"/>
                <a:gd name="T21" fmla="*/ 158 h 159"/>
                <a:gd name="T22" fmla="*/ 22 w 189"/>
                <a:gd name="T23" fmla="*/ 156 h 159"/>
                <a:gd name="T24" fmla="*/ 2 w 189"/>
                <a:gd name="T25" fmla="*/ 142 h 159"/>
                <a:gd name="T26" fmla="*/ 1 w 189"/>
                <a:gd name="T27" fmla="*/ 140 h 159"/>
                <a:gd name="T28" fmla="*/ 0 w 189"/>
                <a:gd name="T29" fmla="*/ 138 h 159"/>
                <a:gd name="T30" fmla="*/ 2 w 189"/>
                <a:gd name="T31" fmla="*/ 135 h 159"/>
                <a:gd name="T32" fmla="*/ 175 w 189"/>
                <a:gd name="T33" fmla="*/ 1 h 159"/>
                <a:gd name="T34" fmla="*/ 176 w 189"/>
                <a:gd name="T35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9" h="159">
                  <a:moveTo>
                    <a:pt x="176" y="0"/>
                  </a:moveTo>
                  <a:lnTo>
                    <a:pt x="178" y="0"/>
                  </a:lnTo>
                  <a:lnTo>
                    <a:pt x="180" y="1"/>
                  </a:lnTo>
                  <a:lnTo>
                    <a:pt x="181" y="3"/>
                  </a:lnTo>
                  <a:lnTo>
                    <a:pt x="189" y="86"/>
                  </a:lnTo>
                  <a:lnTo>
                    <a:pt x="189" y="88"/>
                  </a:lnTo>
                  <a:lnTo>
                    <a:pt x="188" y="91"/>
                  </a:lnTo>
                  <a:lnTo>
                    <a:pt x="185" y="93"/>
                  </a:lnTo>
                  <a:lnTo>
                    <a:pt x="31" y="158"/>
                  </a:lnTo>
                  <a:lnTo>
                    <a:pt x="28" y="159"/>
                  </a:lnTo>
                  <a:lnTo>
                    <a:pt x="25" y="158"/>
                  </a:lnTo>
                  <a:lnTo>
                    <a:pt x="22" y="156"/>
                  </a:lnTo>
                  <a:lnTo>
                    <a:pt x="2" y="142"/>
                  </a:lnTo>
                  <a:lnTo>
                    <a:pt x="1" y="140"/>
                  </a:lnTo>
                  <a:lnTo>
                    <a:pt x="0" y="138"/>
                  </a:lnTo>
                  <a:lnTo>
                    <a:pt x="2" y="135"/>
                  </a:lnTo>
                  <a:lnTo>
                    <a:pt x="175" y="1"/>
                  </a:lnTo>
                  <a:lnTo>
                    <a:pt x="1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0" name="Rectangle 19"/>
          <p:cNvSpPr/>
          <p:nvPr userDrawn="1"/>
        </p:nvSpPr>
        <p:spPr>
          <a:xfrm>
            <a:off x="7471255" y="3075562"/>
            <a:ext cx="23461" cy="7068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 userDrawn="1"/>
        </p:nvSpPr>
        <p:spPr>
          <a:xfrm>
            <a:off x="4076026" y="3228945"/>
            <a:ext cx="31085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СПАСИБО ЗА ВНИМАНИЕ</a:t>
            </a:r>
          </a:p>
        </p:txBody>
      </p:sp>
      <p:sp>
        <p:nvSpPr>
          <p:cNvPr id="26" name="Rectangle 25"/>
          <p:cNvSpPr/>
          <p:nvPr userDrawn="1"/>
        </p:nvSpPr>
        <p:spPr>
          <a:xfrm rot="5400000">
            <a:off x="-29892" y="2465205"/>
            <a:ext cx="435621" cy="375839"/>
          </a:xfrm>
          <a:prstGeom prst="rect">
            <a:avLst/>
          </a:prstGeom>
          <a:solidFill>
            <a:srgbClr val="005D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7" name="Rectangle 26"/>
          <p:cNvSpPr/>
          <p:nvPr userDrawn="1"/>
        </p:nvSpPr>
        <p:spPr>
          <a:xfrm rot="5400000">
            <a:off x="145355" y="2807210"/>
            <a:ext cx="435621" cy="726332"/>
          </a:xfrm>
          <a:prstGeom prst="rect">
            <a:avLst/>
          </a:prstGeom>
          <a:solidFill>
            <a:srgbClr val="2D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8" name="Rectangle 27"/>
          <p:cNvSpPr/>
          <p:nvPr userDrawn="1"/>
        </p:nvSpPr>
        <p:spPr>
          <a:xfrm rot="5400000">
            <a:off x="4585" y="3465231"/>
            <a:ext cx="435621" cy="444792"/>
          </a:xfrm>
          <a:prstGeom prst="rect">
            <a:avLst/>
          </a:prstGeom>
          <a:solidFill>
            <a:srgbClr val="5B9B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9" name="Rectangle 28"/>
          <p:cNvSpPr/>
          <p:nvPr userDrawn="1"/>
        </p:nvSpPr>
        <p:spPr>
          <a:xfrm rot="5400000">
            <a:off x="-87777" y="4074843"/>
            <a:ext cx="435621" cy="260069"/>
          </a:xfrm>
          <a:prstGeom prst="rect">
            <a:avLst/>
          </a:prstGeom>
          <a:solidFill>
            <a:srgbClr val="9DC4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847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8"/>
          <p:cNvSpPr>
            <a:spLocks noGrp="1"/>
          </p:cNvSpPr>
          <p:nvPr>
            <p:ph type="pic" sz="quarter" idx="10"/>
          </p:nvPr>
        </p:nvSpPr>
        <p:spPr>
          <a:xfrm>
            <a:off x="6951693" y="-4456"/>
            <a:ext cx="5241809" cy="6870282"/>
          </a:xfrm>
          <a:custGeom>
            <a:avLst/>
            <a:gdLst>
              <a:gd name="connsiteX0" fmla="*/ 0 w 5041733"/>
              <a:gd name="connsiteY0" fmla="*/ 5643061 h 5643061"/>
              <a:gd name="connsiteX1" fmla="*/ 1585272 w 5041733"/>
              <a:gd name="connsiteY1" fmla="*/ 0 h 5643061"/>
              <a:gd name="connsiteX2" fmla="*/ 5041733 w 5041733"/>
              <a:gd name="connsiteY2" fmla="*/ 0 h 5643061"/>
              <a:gd name="connsiteX3" fmla="*/ 3456461 w 5041733"/>
              <a:gd name="connsiteY3" fmla="*/ 5643061 h 5643061"/>
              <a:gd name="connsiteX4" fmla="*/ 0 w 5041733"/>
              <a:gd name="connsiteY4" fmla="*/ 5643061 h 5643061"/>
              <a:gd name="connsiteX0" fmla="*/ 0 w 5041733"/>
              <a:gd name="connsiteY0" fmla="*/ 5643061 h 5643061"/>
              <a:gd name="connsiteX1" fmla="*/ 1585272 w 5041733"/>
              <a:gd name="connsiteY1" fmla="*/ 0 h 5643061"/>
              <a:gd name="connsiteX2" fmla="*/ 5041733 w 5041733"/>
              <a:gd name="connsiteY2" fmla="*/ 0 h 5643061"/>
              <a:gd name="connsiteX3" fmla="*/ 1507345 w 5041733"/>
              <a:gd name="connsiteY3" fmla="*/ 5631029 h 5643061"/>
              <a:gd name="connsiteX4" fmla="*/ 0 w 5041733"/>
              <a:gd name="connsiteY4" fmla="*/ 5643061 h 5643061"/>
              <a:gd name="connsiteX0" fmla="*/ 2896 w 5044629"/>
              <a:gd name="connsiteY0" fmla="*/ 5643061 h 5643061"/>
              <a:gd name="connsiteX1" fmla="*/ 0 w 5044629"/>
              <a:gd name="connsiteY1" fmla="*/ 24063 h 5643061"/>
              <a:gd name="connsiteX2" fmla="*/ 5044629 w 5044629"/>
              <a:gd name="connsiteY2" fmla="*/ 0 h 5643061"/>
              <a:gd name="connsiteX3" fmla="*/ 1510241 w 5044629"/>
              <a:gd name="connsiteY3" fmla="*/ 5631029 h 5643061"/>
              <a:gd name="connsiteX4" fmla="*/ 2896 w 5044629"/>
              <a:gd name="connsiteY4" fmla="*/ 5643061 h 5643061"/>
              <a:gd name="connsiteX0" fmla="*/ 14927 w 5056660"/>
              <a:gd name="connsiteY0" fmla="*/ 6870282 h 6870282"/>
              <a:gd name="connsiteX1" fmla="*/ 0 w 5056660"/>
              <a:gd name="connsiteY1" fmla="*/ 0 h 6870282"/>
              <a:gd name="connsiteX2" fmla="*/ 5056660 w 5056660"/>
              <a:gd name="connsiteY2" fmla="*/ 1227221 h 6870282"/>
              <a:gd name="connsiteX3" fmla="*/ 1522272 w 5056660"/>
              <a:gd name="connsiteY3" fmla="*/ 6858250 h 6870282"/>
              <a:gd name="connsiteX4" fmla="*/ 14927 w 5056660"/>
              <a:gd name="connsiteY4" fmla="*/ 6870282 h 6870282"/>
              <a:gd name="connsiteX0" fmla="*/ 14927 w 4779934"/>
              <a:gd name="connsiteY0" fmla="*/ 6870282 h 6870282"/>
              <a:gd name="connsiteX1" fmla="*/ 0 w 4779934"/>
              <a:gd name="connsiteY1" fmla="*/ 0 h 6870282"/>
              <a:gd name="connsiteX2" fmla="*/ 4779934 w 4779934"/>
              <a:gd name="connsiteY2" fmla="*/ 0 h 6870282"/>
              <a:gd name="connsiteX3" fmla="*/ 1522272 w 4779934"/>
              <a:gd name="connsiteY3" fmla="*/ 6858250 h 6870282"/>
              <a:gd name="connsiteX4" fmla="*/ 14927 w 4779934"/>
              <a:gd name="connsiteY4" fmla="*/ 6870282 h 6870282"/>
              <a:gd name="connsiteX0" fmla="*/ 14927 w 4779934"/>
              <a:gd name="connsiteY0" fmla="*/ 6870282 h 6870282"/>
              <a:gd name="connsiteX1" fmla="*/ 0 w 4779934"/>
              <a:gd name="connsiteY1" fmla="*/ 0 h 6870282"/>
              <a:gd name="connsiteX2" fmla="*/ 4779934 w 4779934"/>
              <a:gd name="connsiteY2" fmla="*/ 0 h 6870282"/>
              <a:gd name="connsiteX3" fmla="*/ 3072513 w 4779934"/>
              <a:gd name="connsiteY3" fmla="*/ 6864306 h 6870282"/>
              <a:gd name="connsiteX4" fmla="*/ 14927 w 4779934"/>
              <a:gd name="connsiteY4" fmla="*/ 6870282 h 6870282"/>
              <a:gd name="connsiteX0" fmla="*/ 14927 w 4779934"/>
              <a:gd name="connsiteY0" fmla="*/ 6870282 h 6876417"/>
              <a:gd name="connsiteX1" fmla="*/ 0 w 4779934"/>
              <a:gd name="connsiteY1" fmla="*/ 0 h 6876417"/>
              <a:gd name="connsiteX2" fmla="*/ 4779934 w 4779934"/>
              <a:gd name="connsiteY2" fmla="*/ 0 h 6876417"/>
              <a:gd name="connsiteX3" fmla="*/ 3133069 w 4779934"/>
              <a:gd name="connsiteY3" fmla="*/ 6876417 h 6876417"/>
              <a:gd name="connsiteX4" fmla="*/ 14927 w 4779934"/>
              <a:gd name="connsiteY4" fmla="*/ 6870282 h 6876417"/>
              <a:gd name="connsiteX0" fmla="*/ 14927 w 4781230"/>
              <a:gd name="connsiteY0" fmla="*/ 6870282 h 6870282"/>
              <a:gd name="connsiteX1" fmla="*/ 0 w 4781230"/>
              <a:gd name="connsiteY1" fmla="*/ 0 h 6870282"/>
              <a:gd name="connsiteX2" fmla="*/ 4779934 w 4781230"/>
              <a:gd name="connsiteY2" fmla="*/ 0 h 6870282"/>
              <a:gd name="connsiteX3" fmla="*/ 4781230 w 4781230"/>
              <a:gd name="connsiteY3" fmla="*/ 6868922 h 6870282"/>
              <a:gd name="connsiteX4" fmla="*/ 14927 w 4781230"/>
              <a:gd name="connsiteY4" fmla="*/ 6870282 h 6870282"/>
              <a:gd name="connsiteX0" fmla="*/ 2490402 w 4781230"/>
              <a:gd name="connsiteY0" fmla="*/ 6870282 h 6870282"/>
              <a:gd name="connsiteX1" fmla="*/ 0 w 4781230"/>
              <a:gd name="connsiteY1" fmla="*/ 0 h 6870282"/>
              <a:gd name="connsiteX2" fmla="*/ 4779934 w 4781230"/>
              <a:gd name="connsiteY2" fmla="*/ 0 h 6870282"/>
              <a:gd name="connsiteX3" fmla="*/ 4781230 w 4781230"/>
              <a:gd name="connsiteY3" fmla="*/ 6868922 h 6870282"/>
              <a:gd name="connsiteX4" fmla="*/ 2490402 w 4781230"/>
              <a:gd name="connsiteY4" fmla="*/ 6870282 h 6870282"/>
              <a:gd name="connsiteX0" fmla="*/ 2490402 w 4781230"/>
              <a:gd name="connsiteY0" fmla="*/ 6870282 h 6870282"/>
              <a:gd name="connsiteX1" fmla="*/ 0 w 4781230"/>
              <a:gd name="connsiteY1" fmla="*/ 0 h 6870282"/>
              <a:gd name="connsiteX2" fmla="*/ 4779934 w 4781230"/>
              <a:gd name="connsiteY2" fmla="*/ 0 h 6870282"/>
              <a:gd name="connsiteX3" fmla="*/ 4781230 w 4781230"/>
              <a:gd name="connsiteY3" fmla="*/ 6868922 h 6870282"/>
              <a:gd name="connsiteX4" fmla="*/ 2490402 w 4781230"/>
              <a:gd name="connsiteY4" fmla="*/ 6870282 h 6870282"/>
              <a:gd name="connsiteX0" fmla="*/ 2490402 w 4781230"/>
              <a:gd name="connsiteY0" fmla="*/ 6870282 h 6870282"/>
              <a:gd name="connsiteX1" fmla="*/ 0 w 4781230"/>
              <a:gd name="connsiteY1" fmla="*/ 0 h 6870282"/>
              <a:gd name="connsiteX2" fmla="*/ 4779934 w 4781230"/>
              <a:gd name="connsiteY2" fmla="*/ 0 h 6870282"/>
              <a:gd name="connsiteX3" fmla="*/ 4781230 w 4781230"/>
              <a:gd name="connsiteY3" fmla="*/ 6868922 h 6870282"/>
              <a:gd name="connsiteX4" fmla="*/ 2490402 w 4781230"/>
              <a:gd name="connsiteY4" fmla="*/ 6870282 h 6870282"/>
              <a:gd name="connsiteX0" fmla="*/ 2490402 w 4781230"/>
              <a:gd name="connsiteY0" fmla="*/ 6870282 h 6870282"/>
              <a:gd name="connsiteX1" fmla="*/ 0 w 4781230"/>
              <a:gd name="connsiteY1" fmla="*/ 0 h 6870282"/>
              <a:gd name="connsiteX2" fmla="*/ 4779934 w 4781230"/>
              <a:gd name="connsiteY2" fmla="*/ 0 h 6870282"/>
              <a:gd name="connsiteX3" fmla="*/ 4781230 w 4781230"/>
              <a:gd name="connsiteY3" fmla="*/ 6868922 h 6870282"/>
              <a:gd name="connsiteX4" fmla="*/ 2490402 w 4781230"/>
              <a:gd name="connsiteY4" fmla="*/ 6870282 h 6870282"/>
              <a:gd name="connsiteX0" fmla="*/ 2768328 w 5059156"/>
              <a:gd name="connsiteY0" fmla="*/ 6870282 h 6870282"/>
              <a:gd name="connsiteX1" fmla="*/ 0 w 5059156"/>
              <a:gd name="connsiteY1" fmla="*/ 0 h 6870282"/>
              <a:gd name="connsiteX2" fmla="*/ 5057860 w 5059156"/>
              <a:gd name="connsiteY2" fmla="*/ 0 h 6870282"/>
              <a:gd name="connsiteX3" fmla="*/ 5059156 w 5059156"/>
              <a:gd name="connsiteY3" fmla="*/ 6868922 h 6870282"/>
              <a:gd name="connsiteX4" fmla="*/ 2768328 w 5059156"/>
              <a:gd name="connsiteY4" fmla="*/ 6870282 h 6870282"/>
              <a:gd name="connsiteX0" fmla="*/ 2768328 w 5059156"/>
              <a:gd name="connsiteY0" fmla="*/ 6870282 h 6870282"/>
              <a:gd name="connsiteX1" fmla="*/ 0 w 5059156"/>
              <a:gd name="connsiteY1" fmla="*/ 0 h 6870282"/>
              <a:gd name="connsiteX2" fmla="*/ 5057860 w 5059156"/>
              <a:gd name="connsiteY2" fmla="*/ 0 h 6870282"/>
              <a:gd name="connsiteX3" fmla="*/ 5059156 w 5059156"/>
              <a:gd name="connsiteY3" fmla="*/ 6868922 h 6870282"/>
              <a:gd name="connsiteX4" fmla="*/ 2768328 w 5059156"/>
              <a:gd name="connsiteY4" fmla="*/ 6870282 h 6870282"/>
              <a:gd name="connsiteX0" fmla="*/ 2768328 w 5059156"/>
              <a:gd name="connsiteY0" fmla="*/ 6870282 h 6870282"/>
              <a:gd name="connsiteX1" fmla="*/ 0 w 5059156"/>
              <a:gd name="connsiteY1" fmla="*/ 0 h 6870282"/>
              <a:gd name="connsiteX2" fmla="*/ 5057860 w 5059156"/>
              <a:gd name="connsiteY2" fmla="*/ 0 h 6870282"/>
              <a:gd name="connsiteX3" fmla="*/ 5059156 w 5059156"/>
              <a:gd name="connsiteY3" fmla="*/ 6868922 h 6870282"/>
              <a:gd name="connsiteX4" fmla="*/ 2768328 w 5059156"/>
              <a:gd name="connsiteY4" fmla="*/ 6870282 h 6870282"/>
              <a:gd name="connsiteX0" fmla="*/ 2768328 w 5059156"/>
              <a:gd name="connsiteY0" fmla="*/ 6870282 h 6870282"/>
              <a:gd name="connsiteX1" fmla="*/ 0 w 5059156"/>
              <a:gd name="connsiteY1" fmla="*/ 0 h 6870282"/>
              <a:gd name="connsiteX2" fmla="*/ 5057860 w 5059156"/>
              <a:gd name="connsiteY2" fmla="*/ 0 h 6870282"/>
              <a:gd name="connsiteX3" fmla="*/ 5059156 w 5059156"/>
              <a:gd name="connsiteY3" fmla="*/ 6868922 h 6870282"/>
              <a:gd name="connsiteX4" fmla="*/ 2768328 w 5059156"/>
              <a:gd name="connsiteY4" fmla="*/ 6870282 h 6870282"/>
              <a:gd name="connsiteX0" fmla="*/ 2768328 w 5059156"/>
              <a:gd name="connsiteY0" fmla="*/ 6870282 h 6870282"/>
              <a:gd name="connsiteX1" fmla="*/ 0 w 5059156"/>
              <a:gd name="connsiteY1" fmla="*/ 0 h 6870282"/>
              <a:gd name="connsiteX2" fmla="*/ 5057860 w 5059156"/>
              <a:gd name="connsiteY2" fmla="*/ 0 h 6870282"/>
              <a:gd name="connsiteX3" fmla="*/ 5059156 w 5059156"/>
              <a:gd name="connsiteY3" fmla="*/ 6868922 h 6870282"/>
              <a:gd name="connsiteX4" fmla="*/ 2768328 w 5059156"/>
              <a:gd name="connsiteY4" fmla="*/ 6870282 h 6870282"/>
              <a:gd name="connsiteX0" fmla="*/ 2768328 w 5059156"/>
              <a:gd name="connsiteY0" fmla="*/ 6870282 h 6870282"/>
              <a:gd name="connsiteX1" fmla="*/ 0 w 5059156"/>
              <a:gd name="connsiteY1" fmla="*/ 0 h 6870282"/>
              <a:gd name="connsiteX2" fmla="*/ 5057860 w 5059156"/>
              <a:gd name="connsiteY2" fmla="*/ 0 h 6870282"/>
              <a:gd name="connsiteX3" fmla="*/ 5059156 w 5059156"/>
              <a:gd name="connsiteY3" fmla="*/ 6868922 h 6870282"/>
              <a:gd name="connsiteX4" fmla="*/ 2768328 w 5059156"/>
              <a:gd name="connsiteY4" fmla="*/ 6870282 h 6870282"/>
              <a:gd name="connsiteX0" fmla="*/ 2639060 w 4929888"/>
              <a:gd name="connsiteY0" fmla="*/ 6870282 h 6870282"/>
              <a:gd name="connsiteX1" fmla="*/ 0 w 4929888"/>
              <a:gd name="connsiteY1" fmla="*/ 0 h 6870282"/>
              <a:gd name="connsiteX2" fmla="*/ 4928592 w 4929888"/>
              <a:gd name="connsiteY2" fmla="*/ 0 h 6870282"/>
              <a:gd name="connsiteX3" fmla="*/ 4929888 w 4929888"/>
              <a:gd name="connsiteY3" fmla="*/ 6868922 h 6870282"/>
              <a:gd name="connsiteX4" fmla="*/ 2639060 w 4929888"/>
              <a:gd name="connsiteY4" fmla="*/ 6870282 h 6870282"/>
              <a:gd name="connsiteX0" fmla="*/ 874557 w 4929888"/>
              <a:gd name="connsiteY0" fmla="*/ 6855292 h 6868922"/>
              <a:gd name="connsiteX1" fmla="*/ 0 w 4929888"/>
              <a:gd name="connsiteY1" fmla="*/ 0 h 6868922"/>
              <a:gd name="connsiteX2" fmla="*/ 4928592 w 4929888"/>
              <a:gd name="connsiteY2" fmla="*/ 0 h 6868922"/>
              <a:gd name="connsiteX3" fmla="*/ 4929888 w 4929888"/>
              <a:gd name="connsiteY3" fmla="*/ 6868922 h 6868922"/>
              <a:gd name="connsiteX4" fmla="*/ 874557 w 4929888"/>
              <a:gd name="connsiteY4" fmla="*/ 6855292 h 6868922"/>
              <a:gd name="connsiteX0" fmla="*/ 75460 w 4130791"/>
              <a:gd name="connsiteY0" fmla="*/ 6855292 h 6868922"/>
              <a:gd name="connsiteX1" fmla="*/ 467726 w 4130791"/>
              <a:gd name="connsiteY1" fmla="*/ 0 h 6868922"/>
              <a:gd name="connsiteX2" fmla="*/ 4129495 w 4130791"/>
              <a:gd name="connsiteY2" fmla="*/ 0 h 6868922"/>
              <a:gd name="connsiteX3" fmla="*/ 4130791 w 4130791"/>
              <a:gd name="connsiteY3" fmla="*/ 6868922 h 6868922"/>
              <a:gd name="connsiteX4" fmla="*/ 75460 w 4130791"/>
              <a:gd name="connsiteY4" fmla="*/ 6855292 h 6868922"/>
              <a:gd name="connsiteX0" fmla="*/ 72162 w 4127493"/>
              <a:gd name="connsiteY0" fmla="*/ 6855292 h 6868922"/>
              <a:gd name="connsiteX1" fmla="*/ 464428 w 4127493"/>
              <a:gd name="connsiteY1" fmla="*/ 0 h 6868922"/>
              <a:gd name="connsiteX2" fmla="*/ 4126197 w 4127493"/>
              <a:gd name="connsiteY2" fmla="*/ 0 h 6868922"/>
              <a:gd name="connsiteX3" fmla="*/ 4127493 w 4127493"/>
              <a:gd name="connsiteY3" fmla="*/ 6868922 h 6868922"/>
              <a:gd name="connsiteX4" fmla="*/ 72162 w 4127493"/>
              <a:gd name="connsiteY4" fmla="*/ 6855292 h 6868922"/>
              <a:gd name="connsiteX0" fmla="*/ 56291 w 4467108"/>
              <a:gd name="connsiteY0" fmla="*/ 6870282 h 6870282"/>
              <a:gd name="connsiteX1" fmla="*/ 804043 w 4467108"/>
              <a:gd name="connsiteY1" fmla="*/ 0 h 6870282"/>
              <a:gd name="connsiteX2" fmla="*/ 4465812 w 4467108"/>
              <a:gd name="connsiteY2" fmla="*/ 0 h 6870282"/>
              <a:gd name="connsiteX3" fmla="*/ 4467108 w 4467108"/>
              <a:gd name="connsiteY3" fmla="*/ 6868922 h 6870282"/>
              <a:gd name="connsiteX4" fmla="*/ 56291 w 4467108"/>
              <a:gd name="connsiteY4" fmla="*/ 6870282 h 6870282"/>
              <a:gd name="connsiteX0" fmla="*/ 109455 w 4520272"/>
              <a:gd name="connsiteY0" fmla="*/ 6870282 h 6870282"/>
              <a:gd name="connsiteX1" fmla="*/ 857207 w 4520272"/>
              <a:gd name="connsiteY1" fmla="*/ 0 h 6870282"/>
              <a:gd name="connsiteX2" fmla="*/ 4518976 w 4520272"/>
              <a:gd name="connsiteY2" fmla="*/ 0 h 6870282"/>
              <a:gd name="connsiteX3" fmla="*/ 4520272 w 4520272"/>
              <a:gd name="connsiteY3" fmla="*/ 6868922 h 6870282"/>
              <a:gd name="connsiteX4" fmla="*/ 109455 w 4520272"/>
              <a:gd name="connsiteY4" fmla="*/ 6870282 h 6870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0272" h="6870282">
                <a:moveTo>
                  <a:pt x="109455" y="6870282"/>
                </a:moveTo>
                <a:cubicBezTo>
                  <a:pt x="-421507" y="3917991"/>
                  <a:pt x="1168415" y="2052881"/>
                  <a:pt x="857207" y="0"/>
                </a:cubicBezTo>
                <a:lnTo>
                  <a:pt x="4518976" y="0"/>
                </a:lnTo>
                <a:lnTo>
                  <a:pt x="4520272" y="6868922"/>
                </a:lnTo>
                <a:lnTo>
                  <a:pt x="109455" y="6870282"/>
                </a:lnTo>
                <a:close/>
              </a:path>
            </a:pathLst>
          </a:custGeom>
        </p:spPr>
        <p:txBody>
          <a:bodyPr/>
          <a:lstStyle/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8" name="Title Placeholder 27"/>
          <p:cNvSpPr>
            <a:spLocks noGrp="1"/>
          </p:cNvSpPr>
          <p:nvPr>
            <p:ph type="title"/>
          </p:nvPr>
        </p:nvSpPr>
        <p:spPr>
          <a:xfrm>
            <a:off x="838200" y="168355"/>
            <a:ext cx="10515600" cy="641872"/>
          </a:xfrm>
          <a:prstGeom prst="rect">
            <a:avLst/>
          </a:prstGeom>
        </p:spPr>
        <p:txBody>
          <a:bodyPr anchor="ctr"/>
          <a:lstStyle/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3001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854298" cy="685800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3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cubicBezTo>
                  <a:pt x="1" y="6667"/>
                  <a:pt x="2" y="3333"/>
                  <a:pt x="3" y="0"/>
                </a:cubicBezTo>
                <a:lnTo>
                  <a:pt x="10000" y="0"/>
                </a:lnTo>
                <a:lnTo>
                  <a:pt x="8000" y="10000"/>
                </a:lnTo>
                <a:lnTo>
                  <a:pt x="0" y="10000"/>
                </a:lnTo>
                <a:close/>
              </a:path>
            </a:pathLst>
          </a:custGeom>
        </p:spPr>
        <p:txBody>
          <a:bodyPr/>
          <a:lstStyle/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Заголовок 1"/>
          <p:cNvSpPr txBox="1">
            <a:spLocks/>
          </p:cNvSpPr>
          <p:nvPr userDrawn="1"/>
        </p:nvSpPr>
        <p:spPr>
          <a:xfrm>
            <a:off x="768796" y="189391"/>
            <a:ext cx="9286614" cy="58640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999" kern="120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44846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8"/>
          <p:cNvSpPr>
            <a:spLocks noGrp="1"/>
          </p:cNvSpPr>
          <p:nvPr>
            <p:ph type="pic" sz="quarter" idx="10"/>
          </p:nvPr>
        </p:nvSpPr>
        <p:spPr>
          <a:xfrm>
            <a:off x="6951693" y="-4456"/>
            <a:ext cx="5241809" cy="6870282"/>
          </a:xfrm>
          <a:custGeom>
            <a:avLst/>
            <a:gdLst>
              <a:gd name="connsiteX0" fmla="*/ 0 w 5041733"/>
              <a:gd name="connsiteY0" fmla="*/ 5643061 h 5643061"/>
              <a:gd name="connsiteX1" fmla="*/ 1585272 w 5041733"/>
              <a:gd name="connsiteY1" fmla="*/ 0 h 5643061"/>
              <a:gd name="connsiteX2" fmla="*/ 5041733 w 5041733"/>
              <a:gd name="connsiteY2" fmla="*/ 0 h 5643061"/>
              <a:gd name="connsiteX3" fmla="*/ 3456461 w 5041733"/>
              <a:gd name="connsiteY3" fmla="*/ 5643061 h 5643061"/>
              <a:gd name="connsiteX4" fmla="*/ 0 w 5041733"/>
              <a:gd name="connsiteY4" fmla="*/ 5643061 h 5643061"/>
              <a:gd name="connsiteX0" fmla="*/ 0 w 5041733"/>
              <a:gd name="connsiteY0" fmla="*/ 5643061 h 5643061"/>
              <a:gd name="connsiteX1" fmla="*/ 1585272 w 5041733"/>
              <a:gd name="connsiteY1" fmla="*/ 0 h 5643061"/>
              <a:gd name="connsiteX2" fmla="*/ 5041733 w 5041733"/>
              <a:gd name="connsiteY2" fmla="*/ 0 h 5643061"/>
              <a:gd name="connsiteX3" fmla="*/ 1507345 w 5041733"/>
              <a:gd name="connsiteY3" fmla="*/ 5631029 h 5643061"/>
              <a:gd name="connsiteX4" fmla="*/ 0 w 5041733"/>
              <a:gd name="connsiteY4" fmla="*/ 5643061 h 5643061"/>
              <a:gd name="connsiteX0" fmla="*/ 2896 w 5044629"/>
              <a:gd name="connsiteY0" fmla="*/ 5643061 h 5643061"/>
              <a:gd name="connsiteX1" fmla="*/ 0 w 5044629"/>
              <a:gd name="connsiteY1" fmla="*/ 24063 h 5643061"/>
              <a:gd name="connsiteX2" fmla="*/ 5044629 w 5044629"/>
              <a:gd name="connsiteY2" fmla="*/ 0 h 5643061"/>
              <a:gd name="connsiteX3" fmla="*/ 1510241 w 5044629"/>
              <a:gd name="connsiteY3" fmla="*/ 5631029 h 5643061"/>
              <a:gd name="connsiteX4" fmla="*/ 2896 w 5044629"/>
              <a:gd name="connsiteY4" fmla="*/ 5643061 h 5643061"/>
              <a:gd name="connsiteX0" fmla="*/ 14927 w 5056660"/>
              <a:gd name="connsiteY0" fmla="*/ 6870282 h 6870282"/>
              <a:gd name="connsiteX1" fmla="*/ 0 w 5056660"/>
              <a:gd name="connsiteY1" fmla="*/ 0 h 6870282"/>
              <a:gd name="connsiteX2" fmla="*/ 5056660 w 5056660"/>
              <a:gd name="connsiteY2" fmla="*/ 1227221 h 6870282"/>
              <a:gd name="connsiteX3" fmla="*/ 1522272 w 5056660"/>
              <a:gd name="connsiteY3" fmla="*/ 6858250 h 6870282"/>
              <a:gd name="connsiteX4" fmla="*/ 14927 w 5056660"/>
              <a:gd name="connsiteY4" fmla="*/ 6870282 h 6870282"/>
              <a:gd name="connsiteX0" fmla="*/ 14927 w 4779934"/>
              <a:gd name="connsiteY0" fmla="*/ 6870282 h 6870282"/>
              <a:gd name="connsiteX1" fmla="*/ 0 w 4779934"/>
              <a:gd name="connsiteY1" fmla="*/ 0 h 6870282"/>
              <a:gd name="connsiteX2" fmla="*/ 4779934 w 4779934"/>
              <a:gd name="connsiteY2" fmla="*/ 0 h 6870282"/>
              <a:gd name="connsiteX3" fmla="*/ 1522272 w 4779934"/>
              <a:gd name="connsiteY3" fmla="*/ 6858250 h 6870282"/>
              <a:gd name="connsiteX4" fmla="*/ 14927 w 4779934"/>
              <a:gd name="connsiteY4" fmla="*/ 6870282 h 6870282"/>
              <a:gd name="connsiteX0" fmla="*/ 14927 w 4779934"/>
              <a:gd name="connsiteY0" fmla="*/ 6870282 h 6870282"/>
              <a:gd name="connsiteX1" fmla="*/ 0 w 4779934"/>
              <a:gd name="connsiteY1" fmla="*/ 0 h 6870282"/>
              <a:gd name="connsiteX2" fmla="*/ 4779934 w 4779934"/>
              <a:gd name="connsiteY2" fmla="*/ 0 h 6870282"/>
              <a:gd name="connsiteX3" fmla="*/ 3072513 w 4779934"/>
              <a:gd name="connsiteY3" fmla="*/ 6864306 h 6870282"/>
              <a:gd name="connsiteX4" fmla="*/ 14927 w 4779934"/>
              <a:gd name="connsiteY4" fmla="*/ 6870282 h 6870282"/>
              <a:gd name="connsiteX0" fmla="*/ 14927 w 4779934"/>
              <a:gd name="connsiteY0" fmla="*/ 6870282 h 6876417"/>
              <a:gd name="connsiteX1" fmla="*/ 0 w 4779934"/>
              <a:gd name="connsiteY1" fmla="*/ 0 h 6876417"/>
              <a:gd name="connsiteX2" fmla="*/ 4779934 w 4779934"/>
              <a:gd name="connsiteY2" fmla="*/ 0 h 6876417"/>
              <a:gd name="connsiteX3" fmla="*/ 3133069 w 4779934"/>
              <a:gd name="connsiteY3" fmla="*/ 6876417 h 6876417"/>
              <a:gd name="connsiteX4" fmla="*/ 14927 w 4779934"/>
              <a:gd name="connsiteY4" fmla="*/ 6870282 h 6876417"/>
              <a:gd name="connsiteX0" fmla="*/ 14927 w 4781230"/>
              <a:gd name="connsiteY0" fmla="*/ 6870282 h 6870282"/>
              <a:gd name="connsiteX1" fmla="*/ 0 w 4781230"/>
              <a:gd name="connsiteY1" fmla="*/ 0 h 6870282"/>
              <a:gd name="connsiteX2" fmla="*/ 4779934 w 4781230"/>
              <a:gd name="connsiteY2" fmla="*/ 0 h 6870282"/>
              <a:gd name="connsiteX3" fmla="*/ 4781230 w 4781230"/>
              <a:gd name="connsiteY3" fmla="*/ 6868922 h 6870282"/>
              <a:gd name="connsiteX4" fmla="*/ 14927 w 4781230"/>
              <a:gd name="connsiteY4" fmla="*/ 6870282 h 6870282"/>
              <a:gd name="connsiteX0" fmla="*/ 2490402 w 4781230"/>
              <a:gd name="connsiteY0" fmla="*/ 6870282 h 6870282"/>
              <a:gd name="connsiteX1" fmla="*/ 0 w 4781230"/>
              <a:gd name="connsiteY1" fmla="*/ 0 h 6870282"/>
              <a:gd name="connsiteX2" fmla="*/ 4779934 w 4781230"/>
              <a:gd name="connsiteY2" fmla="*/ 0 h 6870282"/>
              <a:gd name="connsiteX3" fmla="*/ 4781230 w 4781230"/>
              <a:gd name="connsiteY3" fmla="*/ 6868922 h 6870282"/>
              <a:gd name="connsiteX4" fmla="*/ 2490402 w 4781230"/>
              <a:gd name="connsiteY4" fmla="*/ 6870282 h 6870282"/>
              <a:gd name="connsiteX0" fmla="*/ 2490402 w 4781230"/>
              <a:gd name="connsiteY0" fmla="*/ 6870282 h 6870282"/>
              <a:gd name="connsiteX1" fmla="*/ 0 w 4781230"/>
              <a:gd name="connsiteY1" fmla="*/ 0 h 6870282"/>
              <a:gd name="connsiteX2" fmla="*/ 4779934 w 4781230"/>
              <a:gd name="connsiteY2" fmla="*/ 0 h 6870282"/>
              <a:gd name="connsiteX3" fmla="*/ 4781230 w 4781230"/>
              <a:gd name="connsiteY3" fmla="*/ 6868922 h 6870282"/>
              <a:gd name="connsiteX4" fmla="*/ 2490402 w 4781230"/>
              <a:gd name="connsiteY4" fmla="*/ 6870282 h 6870282"/>
              <a:gd name="connsiteX0" fmla="*/ 2490402 w 4781230"/>
              <a:gd name="connsiteY0" fmla="*/ 6870282 h 6870282"/>
              <a:gd name="connsiteX1" fmla="*/ 0 w 4781230"/>
              <a:gd name="connsiteY1" fmla="*/ 0 h 6870282"/>
              <a:gd name="connsiteX2" fmla="*/ 4779934 w 4781230"/>
              <a:gd name="connsiteY2" fmla="*/ 0 h 6870282"/>
              <a:gd name="connsiteX3" fmla="*/ 4781230 w 4781230"/>
              <a:gd name="connsiteY3" fmla="*/ 6868922 h 6870282"/>
              <a:gd name="connsiteX4" fmla="*/ 2490402 w 4781230"/>
              <a:gd name="connsiteY4" fmla="*/ 6870282 h 6870282"/>
              <a:gd name="connsiteX0" fmla="*/ 2490402 w 4781230"/>
              <a:gd name="connsiteY0" fmla="*/ 6870282 h 6870282"/>
              <a:gd name="connsiteX1" fmla="*/ 0 w 4781230"/>
              <a:gd name="connsiteY1" fmla="*/ 0 h 6870282"/>
              <a:gd name="connsiteX2" fmla="*/ 4779934 w 4781230"/>
              <a:gd name="connsiteY2" fmla="*/ 0 h 6870282"/>
              <a:gd name="connsiteX3" fmla="*/ 4781230 w 4781230"/>
              <a:gd name="connsiteY3" fmla="*/ 6868922 h 6870282"/>
              <a:gd name="connsiteX4" fmla="*/ 2490402 w 4781230"/>
              <a:gd name="connsiteY4" fmla="*/ 6870282 h 6870282"/>
              <a:gd name="connsiteX0" fmla="*/ 2768328 w 5059156"/>
              <a:gd name="connsiteY0" fmla="*/ 6870282 h 6870282"/>
              <a:gd name="connsiteX1" fmla="*/ 0 w 5059156"/>
              <a:gd name="connsiteY1" fmla="*/ 0 h 6870282"/>
              <a:gd name="connsiteX2" fmla="*/ 5057860 w 5059156"/>
              <a:gd name="connsiteY2" fmla="*/ 0 h 6870282"/>
              <a:gd name="connsiteX3" fmla="*/ 5059156 w 5059156"/>
              <a:gd name="connsiteY3" fmla="*/ 6868922 h 6870282"/>
              <a:gd name="connsiteX4" fmla="*/ 2768328 w 5059156"/>
              <a:gd name="connsiteY4" fmla="*/ 6870282 h 6870282"/>
              <a:gd name="connsiteX0" fmla="*/ 2768328 w 5059156"/>
              <a:gd name="connsiteY0" fmla="*/ 6870282 h 6870282"/>
              <a:gd name="connsiteX1" fmla="*/ 0 w 5059156"/>
              <a:gd name="connsiteY1" fmla="*/ 0 h 6870282"/>
              <a:gd name="connsiteX2" fmla="*/ 5057860 w 5059156"/>
              <a:gd name="connsiteY2" fmla="*/ 0 h 6870282"/>
              <a:gd name="connsiteX3" fmla="*/ 5059156 w 5059156"/>
              <a:gd name="connsiteY3" fmla="*/ 6868922 h 6870282"/>
              <a:gd name="connsiteX4" fmla="*/ 2768328 w 5059156"/>
              <a:gd name="connsiteY4" fmla="*/ 6870282 h 6870282"/>
              <a:gd name="connsiteX0" fmla="*/ 2768328 w 5059156"/>
              <a:gd name="connsiteY0" fmla="*/ 6870282 h 6870282"/>
              <a:gd name="connsiteX1" fmla="*/ 0 w 5059156"/>
              <a:gd name="connsiteY1" fmla="*/ 0 h 6870282"/>
              <a:gd name="connsiteX2" fmla="*/ 5057860 w 5059156"/>
              <a:gd name="connsiteY2" fmla="*/ 0 h 6870282"/>
              <a:gd name="connsiteX3" fmla="*/ 5059156 w 5059156"/>
              <a:gd name="connsiteY3" fmla="*/ 6868922 h 6870282"/>
              <a:gd name="connsiteX4" fmla="*/ 2768328 w 5059156"/>
              <a:gd name="connsiteY4" fmla="*/ 6870282 h 6870282"/>
              <a:gd name="connsiteX0" fmla="*/ 2768328 w 5059156"/>
              <a:gd name="connsiteY0" fmla="*/ 6870282 h 6870282"/>
              <a:gd name="connsiteX1" fmla="*/ 0 w 5059156"/>
              <a:gd name="connsiteY1" fmla="*/ 0 h 6870282"/>
              <a:gd name="connsiteX2" fmla="*/ 5057860 w 5059156"/>
              <a:gd name="connsiteY2" fmla="*/ 0 h 6870282"/>
              <a:gd name="connsiteX3" fmla="*/ 5059156 w 5059156"/>
              <a:gd name="connsiteY3" fmla="*/ 6868922 h 6870282"/>
              <a:gd name="connsiteX4" fmla="*/ 2768328 w 5059156"/>
              <a:gd name="connsiteY4" fmla="*/ 6870282 h 6870282"/>
              <a:gd name="connsiteX0" fmla="*/ 2768328 w 5059156"/>
              <a:gd name="connsiteY0" fmla="*/ 6870282 h 6870282"/>
              <a:gd name="connsiteX1" fmla="*/ 0 w 5059156"/>
              <a:gd name="connsiteY1" fmla="*/ 0 h 6870282"/>
              <a:gd name="connsiteX2" fmla="*/ 5057860 w 5059156"/>
              <a:gd name="connsiteY2" fmla="*/ 0 h 6870282"/>
              <a:gd name="connsiteX3" fmla="*/ 5059156 w 5059156"/>
              <a:gd name="connsiteY3" fmla="*/ 6868922 h 6870282"/>
              <a:gd name="connsiteX4" fmla="*/ 2768328 w 5059156"/>
              <a:gd name="connsiteY4" fmla="*/ 6870282 h 6870282"/>
              <a:gd name="connsiteX0" fmla="*/ 2768328 w 5059156"/>
              <a:gd name="connsiteY0" fmla="*/ 6870282 h 6870282"/>
              <a:gd name="connsiteX1" fmla="*/ 0 w 5059156"/>
              <a:gd name="connsiteY1" fmla="*/ 0 h 6870282"/>
              <a:gd name="connsiteX2" fmla="*/ 5057860 w 5059156"/>
              <a:gd name="connsiteY2" fmla="*/ 0 h 6870282"/>
              <a:gd name="connsiteX3" fmla="*/ 5059156 w 5059156"/>
              <a:gd name="connsiteY3" fmla="*/ 6868922 h 6870282"/>
              <a:gd name="connsiteX4" fmla="*/ 2768328 w 5059156"/>
              <a:gd name="connsiteY4" fmla="*/ 6870282 h 6870282"/>
              <a:gd name="connsiteX0" fmla="*/ 2639060 w 4929888"/>
              <a:gd name="connsiteY0" fmla="*/ 6870282 h 6870282"/>
              <a:gd name="connsiteX1" fmla="*/ 0 w 4929888"/>
              <a:gd name="connsiteY1" fmla="*/ 0 h 6870282"/>
              <a:gd name="connsiteX2" fmla="*/ 4928592 w 4929888"/>
              <a:gd name="connsiteY2" fmla="*/ 0 h 6870282"/>
              <a:gd name="connsiteX3" fmla="*/ 4929888 w 4929888"/>
              <a:gd name="connsiteY3" fmla="*/ 6868922 h 6870282"/>
              <a:gd name="connsiteX4" fmla="*/ 2639060 w 4929888"/>
              <a:gd name="connsiteY4" fmla="*/ 6870282 h 6870282"/>
              <a:gd name="connsiteX0" fmla="*/ 874557 w 4929888"/>
              <a:gd name="connsiteY0" fmla="*/ 6855292 h 6868922"/>
              <a:gd name="connsiteX1" fmla="*/ 0 w 4929888"/>
              <a:gd name="connsiteY1" fmla="*/ 0 h 6868922"/>
              <a:gd name="connsiteX2" fmla="*/ 4928592 w 4929888"/>
              <a:gd name="connsiteY2" fmla="*/ 0 h 6868922"/>
              <a:gd name="connsiteX3" fmla="*/ 4929888 w 4929888"/>
              <a:gd name="connsiteY3" fmla="*/ 6868922 h 6868922"/>
              <a:gd name="connsiteX4" fmla="*/ 874557 w 4929888"/>
              <a:gd name="connsiteY4" fmla="*/ 6855292 h 6868922"/>
              <a:gd name="connsiteX0" fmla="*/ 75460 w 4130791"/>
              <a:gd name="connsiteY0" fmla="*/ 6855292 h 6868922"/>
              <a:gd name="connsiteX1" fmla="*/ 467726 w 4130791"/>
              <a:gd name="connsiteY1" fmla="*/ 0 h 6868922"/>
              <a:gd name="connsiteX2" fmla="*/ 4129495 w 4130791"/>
              <a:gd name="connsiteY2" fmla="*/ 0 h 6868922"/>
              <a:gd name="connsiteX3" fmla="*/ 4130791 w 4130791"/>
              <a:gd name="connsiteY3" fmla="*/ 6868922 h 6868922"/>
              <a:gd name="connsiteX4" fmla="*/ 75460 w 4130791"/>
              <a:gd name="connsiteY4" fmla="*/ 6855292 h 6868922"/>
              <a:gd name="connsiteX0" fmla="*/ 72162 w 4127493"/>
              <a:gd name="connsiteY0" fmla="*/ 6855292 h 6868922"/>
              <a:gd name="connsiteX1" fmla="*/ 464428 w 4127493"/>
              <a:gd name="connsiteY1" fmla="*/ 0 h 6868922"/>
              <a:gd name="connsiteX2" fmla="*/ 4126197 w 4127493"/>
              <a:gd name="connsiteY2" fmla="*/ 0 h 6868922"/>
              <a:gd name="connsiteX3" fmla="*/ 4127493 w 4127493"/>
              <a:gd name="connsiteY3" fmla="*/ 6868922 h 6868922"/>
              <a:gd name="connsiteX4" fmla="*/ 72162 w 4127493"/>
              <a:gd name="connsiteY4" fmla="*/ 6855292 h 6868922"/>
              <a:gd name="connsiteX0" fmla="*/ 56291 w 4467108"/>
              <a:gd name="connsiteY0" fmla="*/ 6870282 h 6870282"/>
              <a:gd name="connsiteX1" fmla="*/ 804043 w 4467108"/>
              <a:gd name="connsiteY1" fmla="*/ 0 h 6870282"/>
              <a:gd name="connsiteX2" fmla="*/ 4465812 w 4467108"/>
              <a:gd name="connsiteY2" fmla="*/ 0 h 6870282"/>
              <a:gd name="connsiteX3" fmla="*/ 4467108 w 4467108"/>
              <a:gd name="connsiteY3" fmla="*/ 6868922 h 6870282"/>
              <a:gd name="connsiteX4" fmla="*/ 56291 w 4467108"/>
              <a:gd name="connsiteY4" fmla="*/ 6870282 h 6870282"/>
              <a:gd name="connsiteX0" fmla="*/ 109455 w 4520272"/>
              <a:gd name="connsiteY0" fmla="*/ 6870282 h 6870282"/>
              <a:gd name="connsiteX1" fmla="*/ 857207 w 4520272"/>
              <a:gd name="connsiteY1" fmla="*/ 0 h 6870282"/>
              <a:gd name="connsiteX2" fmla="*/ 4518976 w 4520272"/>
              <a:gd name="connsiteY2" fmla="*/ 0 h 6870282"/>
              <a:gd name="connsiteX3" fmla="*/ 4520272 w 4520272"/>
              <a:gd name="connsiteY3" fmla="*/ 6868922 h 6870282"/>
              <a:gd name="connsiteX4" fmla="*/ 109455 w 4520272"/>
              <a:gd name="connsiteY4" fmla="*/ 6870282 h 6870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0272" h="6870282">
                <a:moveTo>
                  <a:pt x="109455" y="6870282"/>
                </a:moveTo>
                <a:cubicBezTo>
                  <a:pt x="-421507" y="3917991"/>
                  <a:pt x="1168415" y="2052881"/>
                  <a:pt x="857207" y="0"/>
                </a:cubicBezTo>
                <a:lnTo>
                  <a:pt x="4518976" y="0"/>
                </a:lnTo>
                <a:lnTo>
                  <a:pt x="4520272" y="6868922"/>
                </a:lnTo>
                <a:lnTo>
                  <a:pt x="109455" y="6870282"/>
                </a:lnTo>
                <a:close/>
              </a:path>
            </a:pathLst>
          </a:custGeom>
        </p:spPr>
        <p:txBody>
          <a:bodyPr/>
          <a:lstStyle/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68796" y="189391"/>
            <a:ext cx="9286614" cy="586405"/>
          </a:xfrm>
          <a:prstGeom prst="rect">
            <a:avLst/>
          </a:prstGeom>
        </p:spPr>
        <p:txBody>
          <a:bodyPr anchor="ctr"/>
          <a:lstStyle>
            <a:lvl1pPr>
              <a:defRPr sz="1999"/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0823862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" y="232921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 rot="5400000">
            <a:off x="-29892" y="2465205"/>
            <a:ext cx="435621" cy="375839"/>
          </a:xfrm>
          <a:prstGeom prst="rect">
            <a:avLst/>
          </a:prstGeom>
          <a:solidFill>
            <a:srgbClr val="005D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 userDrawn="1"/>
        </p:nvSpPr>
        <p:spPr>
          <a:xfrm rot="5400000">
            <a:off x="145355" y="2807210"/>
            <a:ext cx="435621" cy="726332"/>
          </a:xfrm>
          <a:prstGeom prst="rect">
            <a:avLst/>
          </a:prstGeom>
          <a:solidFill>
            <a:srgbClr val="2D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 userDrawn="1"/>
        </p:nvSpPr>
        <p:spPr>
          <a:xfrm rot="5400000">
            <a:off x="4585" y="3465231"/>
            <a:ext cx="435621" cy="444792"/>
          </a:xfrm>
          <a:prstGeom prst="rect">
            <a:avLst/>
          </a:prstGeom>
          <a:solidFill>
            <a:srgbClr val="5B9B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 userDrawn="1"/>
        </p:nvSpPr>
        <p:spPr>
          <a:xfrm rot="5400000">
            <a:off x="-87777" y="4074843"/>
            <a:ext cx="435621" cy="260069"/>
          </a:xfrm>
          <a:prstGeom prst="rect">
            <a:avLst/>
          </a:prstGeom>
          <a:solidFill>
            <a:srgbClr val="9DC4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288974" y="5905041"/>
            <a:ext cx="10064826" cy="517085"/>
          </a:xfrm>
          <a:prstGeom prst="rect">
            <a:avLst/>
          </a:prstGeom>
        </p:spPr>
        <p:txBody>
          <a:bodyPr>
            <a:normAutofit/>
          </a:bodyPr>
          <a:lstStyle>
            <a:lvl1pPr marL="163268" indent="0">
              <a:buNone/>
              <a:defRPr sz="1600">
                <a:latin typeface="Tahoma" charset="0"/>
                <a:ea typeface="Tahoma" charset="0"/>
                <a:cs typeface="Tahoma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7541" y="232921"/>
            <a:ext cx="1249112" cy="517024"/>
          </a:xfrm>
          <a:prstGeom prst="rect">
            <a:avLst/>
          </a:prstGeom>
        </p:spPr>
      </p:pic>
      <p:sp>
        <p:nvSpPr>
          <p:cNvPr id="34" name="Title 33"/>
          <p:cNvSpPr>
            <a:spLocks noGrp="1"/>
          </p:cNvSpPr>
          <p:nvPr>
            <p:ph type="title" hasCustomPrompt="1"/>
          </p:nvPr>
        </p:nvSpPr>
        <p:spPr>
          <a:xfrm>
            <a:off x="1288774" y="2741045"/>
            <a:ext cx="10065026" cy="1375911"/>
          </a:xfrm>
        </p:spPr>
        <p:txBody>
          <a:bodyPr anchor="t"/>
          <a:lstStyle>
            <a:lvl1pPr>
              <a:defRPr sz="3600" b="0" i="0" u="sng">
                <a:latin typeface="Fedra Serif A Pro Medium" charset="0"/>
                <a:ea typeface="Fedra Serif A Pro Medium" charset="0"/>
                <a:cs typeface="Fedra Serif A Pro Medium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363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F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2905507"/>
            <a:ext cx="10515600" cy="1046986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grpSp>
        <p:nvGrpSpPr>
          <p:cNvPr id="5" name="Группа 26"/>
          <p:cNvGrpSpPr/>
          <p:nvPr userDrawn="1"/>
        </p:nvGrpSpPr>
        <p:grpSpPr>
          <a:xfrm>
            <a:off x="10507541" y="242422"/>
            <a:ext cx="1249112" cy="513189"/>
            <a:chOff x="4805363" y="2930526"/>
            <a:chExt cx="2430463" cy="998537"/>
          </a:xfrm>
          <a:solidFill>
            <a:srgbClr val="1E8AC2"/>
          </a:solidFill>
        </p:grpSpPr>
        <p:sp>
          <p:nvSpPr>
            <p:cNvPr id="6" name="Freeform 6"/>
            <p:cNvSpPr>
              <a:spLocks noEditPoints="1"/>
            </p:cNvSpPr>
            <p:nvPr/>
          </p:nvSpPr>
          <p:spPr bwMode="auto">
            <a:xfrm>
              <a:off x="4805363" y="3276601"/>
              <a:ext cx="344488" cy="385763"/>
            </a:xfrm>
            <a:custGeom>
              <a:avLst/>
              <a:gdLst>
                <a:gd name="T0" fmla="*/ 115 w 653"/>
                <a:gd name="T1" fmla="*/ 410 h 729"/>
                <a:gd name="T2" fmla="*/ 115 w 653"/>
                <a:gd name="T3" fmla="*/ 611 h 729"/>
                <a:gd name="T4" fmla="*/ 480 w 653"/>
                <a:gd name="T5" fmla="*/ 611 h 729"/>
                <a:gd name="T6" fmla="*/ 498 w 653"/>
                <a:gd name="T7" fmla="*/ 608 h 729"/>
                <a:gd name="T8" fmla="*/ 514 w 653"/>
                <a:gd name="T9" fmla="*/ 601 h 729"/>
                <a:gd name="T10" fmla="*/ 526 w 653"/>
                <a:gd name="T11" fmla="*/ 588 h 729"/>
                <a:gd name="T12" fmla="*/ 535 w 653"/>
                <a:gd name="T13" fmla="*/ 572 h 729"/>
                <a:gd name="T14" fmla="*/ 538 w 653"/>
                <a:gd name="T15" fmla="*/ 554 h 729"/>
                <a:gd name="T16" fmla="*/ 538 w 653"/>
                <a:gd name="T17" fmla="*/ 469 h 729"/>
                <a:gd name="T18" fmla="*/ 535 w 653"/>
                <a:gd name="T19" fmla="*/ 449 h 729"/>
                <a:gd name="T20" fmla="*/ 526 w 653"/>
                <a:gd name="T21" fmla="*/ 433 h 729"/>
                <a:gd name="T22" fmla="*/ 514 w 653"/>
                <a:gd name="T23" fmla="*/ 421 h 729"/>
                <a:gd name="T24" fmla="*/ 498 w 653"/>
                <a:gd name="T25" fmla="*/ 413 h 729"/>
                <a:gd name="T26" fmla="*/ 480 w 653"/>
                <a:gd name="T27" fmla="*/ 410 h 729"/>
                <a:gd name="T28" fmla="*/ 115 w 653"/>
                <a:gd name="T29" fmla="*/ 410 h 729"/>
                <a:gd name="T30" fmla="*/ 0 w 653"/>
                <a:gd name="T31" fmla="*/ 0 h 729"/>
                <a:gd name="T32" fmla="*/ 609 w 653"/>
                <a:gd name="T33" fmla="*/ 0 h 729"/>
                <a:gd name="T34" fmla="*/ 609 w 653"/>
                <a:gd name="T35" fmla="*/ 118 h 729"/>
                <a:gd name="T36" fmla="*/ 115 w 653"/>
                <a:gd name="T37" fmla="*/ 118 h 729"/>
                <a:gd name="T38" fmla="*/ 115 w 653"/>
                <a:gd name="T39" fmla="*/ 293 h 729"/>
                <a:gd name="T40" fmla="*/ 480 w 653"/>
                <a:gd name="T41" fmla="*/ 293 h 729"/>
                <a:gd name="T42" fmla="*/ 514 w 653"/>
                <a:gd name="T43" fmla="*/ 296 h 729"/>
                <a:gd name="T44" fmla="*/ 547 w 653"/>
                <a:gd name="T45" fmla="*/ 307 h 729"/>
                <a:gd name="T46" fmla="*/ 576 w 653"/>
                <a:gd name="T47" fmla="*/ 323 h 729"/>
                <a:gd name="T48" fmla="*/ 603 w 653"/>
                <a:gd name="T49" fmla="*/ 345 h 729"/>
                <a:gd name="T50" fmla="*/ 624 w 653"/>
                <a:gd name="T51" fmla="*/ 370 h 729"/>
                <a:gd name="T52" fmla="*/ 640 w 653"/>
                <a:gd name="T53" fmla="*/ 399 h 729"/>
                <a:gd name="T54" fmla="*/ 650 w 653"/>
                <a:gd name="T55" fmla="*/ 433 h 729"/>
                <a:gd name="T56" fmla="*/ 653 w 653"/>
                <a:gd name="T57" fmla="*/ 469 h 729"/>
                <a:gd name="T58" fmla="*/ 653 w 653"/>
                <a:gd name="T59" fmla="*/ 488 h 729"/>
                <a:gd name="T60" fmla="*/ 653 w 653"/>
                <a:gd name="T61" fmla="*/ 511 h 729"/>
                <a:gd name="T62" fmla="*/ 653 w 653"/>
                <a:gd name="T63" fmla="*/ 554 h 729"/>
                <a:gd name="T64" fmla="*/ 650 w 653"/>
                <a:gd name="T65" fmla="*/ 589 h 729"/>
                <a:gd name="T66" fmla="*/ 640 w 653"/>
                <a:gd name="T67" fmla="*/ 622 h 729"/>
                <a:gd name="T68" fmla="*/ 624 w 653"/>
                <a:gd name="T69" fmla="*/ 651 h 729"/>
                <a:gd name="T70" fmla="*/ 603 w 653"/>
                <a:gd name="T71" fmla="*/ 678 h 729"/>
                <a:gd name="T72" fmla="*/ 576 w 653"/>
                <a:gd name="T73" fmla="*/ 698 h 729"/>
                <a:gd name="T74" fmla="*/ 547 w 653"/>
                <a:gd name="T75" fmla="*/ 714 h 729"/>
                <a:gd name="T76" fmla="*/ 514 w 653"/>
                <a:gd name="T77" fmla="*/ 725 h 729"/>
                <a:gd name="T78" fmla="*/ 480 w 653"/>
                <a:gd name="T79" fmla="*/ 729 h 729"/>
                <a:gd name="T80" fmla="*/ 0 w 653"/>
                <a:gd name="T81" fmla="*/ 729 h 729"/>
                <a:gd name="T82" fmla="*/ 0 w 653"/>
                <a:gd name="T83" fmla="*/ 364 h 729"/>
                <a:gd name="T84" fmla="*/ 0 w 653"/>
                <a:gd name="T85" fmla="*/ 180 h 729"/>
                <a:gd name="T86" fmla="*/ 0 w 653"/>
                <a:gd name="T87" fmla="*/ 0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53" h="729">
                  <a:moveTo>
                    <a:pt x="115" y="410"/>
                  </a:moveTo>
                  <a:lnTo>
                    <a:pt x="115" y="611"/>
                  </a:lnTo>
                  <a:lnTo>
                    <a:pt x="480" y="611"/>
                  </a:lnTo>
                  <a:lnTo>
                    <a:pt x="498" y="608"/>
                  </a:lnTo>
                  <a:lnTo>
                    <a:pt x="514" y="601"/>
                  </a:lnTo>
                  <a:lnTo>
                    <a:pt x="526" y="588"/>
                  </a:lnTo>
                  <a:lnTo>
                    <a:pt x="535" y="572"/>
                  </a:lnTo>
                  <a:lnTo>
                    <a:pt x="538" y="554"/>
                  </a:lnTo>
                  <a:lnTo>
                    <a:pt x="538" y="469"/>
                  </a:lnTo>
                  <a:lnTo>
                    <a:pt x="535" y="449"/>
                  </a:lnTo>
                  <a:lnTo>
                    <a:pt x="526" y="433"/>
                  </a:lnTo>
                  <a:lnTo>
                    <a:pt x="514" y="421"/>
                  </a:lnTo>
                  <a:lnTo>
                    <a:pt x="498" y="413"/>
                  </a:lnTo>
                  <a:lnTo>
                    <a:pt x="480" y="410"/>
                  </a:lnTo>
                  <a:lnTo>
                    <a:pt x="115" y="410"/>
                  </a:lnTo>
                  <a:close/>
                  <a:moveTo>
                    <a:pt x="0" y="0"/>
                  </a:moveTo>
                  <a:lnTo>
                    <a:pt x="609" y="0"/>
                  </a:lnTo>
                  <a:lnTo>
                    <a:pt x="609" y="118"/>
                  </a:lnTo>
                  <a:lnTo>
                    <a:pt x="115" y="118"/>
                  </a:lnTo>
                  <a:lnTo>
                    <a:pt x="115" y="293"/>
                  </a:lnTo>
                  <a:lnTo>
                    <a:pt x="480" y="293"/>
                  </a:lnTo>
                  <a:lnTo>
                    <a:pt x="514" y="296"/>
                  </a:lnTo>
                  <a:lnTo>
                    <a:pt x="547" y="307"/>
                  </a:lnTo>
                  <a:lnTo>
                    <a:pt x="576" y="323"/>
                  </a:lnTo>
                  <a:lnTo>
                    <a:pt x="603" y="345"/>
                  </a:lnTo>
                  <a:lnTo>
                    <a:pt x="624" y="370"/>
                  </a:lnTo>
                  <a:lnTo>
                    <a:pt x="640" y="399"/>
                  </a:lnTo>
                  <a:lnTo>
                    <a:pt x="650" y="433"/>
                  </a:lnTo>
                  <a:lnTo>
                    <a:pt x="653" y="469"/>
                  </a:lnTo>
                  <a:lnTo>
                    <a:pt x="653" y="488"/>
                  </a:lnTo>
                  <a:lnTo>
                    <a:pt x="653" y="511"/>
                  </a:lnTo>
                  <a:lnTo>
                    <a:pt x="653" y="554"/>
                  </a:lnTo>
                  <a:lnTo>
                    <a:pt x="650" y="589"/>
                  </a:lnTo>
                  <a:lnTo>
                    <a:pt x="640" y="622"/>
                  </a:lnTo>
                  <a:lnTo>
                    <a:pt x="624" y="651"/>
                  </a:lnTo>
                  <a:lnTo>
                    <a:pt x="603" y="678"/>
                  </a:lnTo>
                  <a:lnTo>
                    <a:pt x="576" y="698"/>
                  </a:lnTo>
                  <a:lnTo>
                    <a:pt x="547" y="714"/>
                  </a:lnTo>
                  <a:lnTo>
                    <a:pt x="514" y="725"/>
                  </a:lnTo>
                  <a:lnTo>
                    <a:pt x="480" y="729"/>
                  </a:lnTo>
                  <a:lnTo>
                    <a:pt x="0" y="729"/>
                  </a:lnTo>
                  <a:lnTo>
                    <a:pt x="0" y="364"/>
                  </a:lnTo>
                  <a:lnTo>
                    <a:pt x="0" y="18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Freeform 7"/>
            <p:cNvSpPr>
              <a:spLocks noEditPoints="1"/>
            </p:cNvSpPr>
            <p:nvPr/>
          </p:nvSpPr>
          <p:spPr bwMode="auto">
            <a:xfrm>
              <a:off x="5665788" y="3276601"/>
              <a:ext cx="346075" cy="385763"/>
            </a:xfrm>
            <a:custGeom>
              <a:avLst/>
              <a:gdLst>
                <a:gd name="T0" fmla="*/ 115 w 654"/>
                <a:gd name="T1" fmla="*/ 118 h 729"/>
                <a:gd name="T2" fmla="*/ 115 w 654"/>
                <a:gd name="T3" fmla="*/ 320 h 729"/>
                <a:gd name="T4" fmla="*/ 481 w 654"/>
                <a:gd name="T5" fmla="*/ 320 h 729"/>
                <a:gd name="T6" fmla="*/ 498 w 654"/>
                <a:gd name="T7" fmla="*/ 317 h 729"/>
                <a:gd name="T8" fmla="*/ 515 w 654"/>
                <a:gd name="T9" fmla="*/ 308 h 729"/>
                <a:gd name="T10" fmla="*/ 526 w 654"/>
                <a:gd name="T11" fmla="*/ 296 h 729"/>
                <a:gd name="T12" fmla="*/ 535 w 654"/>
                <a:gd name="T13" fmla="*/ 280 h 729"/>
                <a:gd name="T14" fmla="*/ 538 w 654"/>
                <a:gd name="T15" fmla="*/ 261 h 729"/>
                <a:gd name="T16" fmla="*/ 538 w 654"/>
                <a:gd name="T17" fmla="*/ 176 h 729"/>
                <a:gd name="T18" fmla="*/ 535 w 654"/>
                <a:gd name="T19" fmla="*/ 158 h 729"/>
                <a:gd name="T20" fmla="*/ 526 w 654"/>
                <a:gd name="T21" fmla="*/ 142 h 729"/>
                <a:gd name="T22" fmla="*/ 515 w 654"/>
                <a:gd name="T23" fmla="*/ 129 h 729"/>
                <a:gd name="T24" fmla="*/ 498 w 654"/>
                <a:gd name="T25" fmla="*/ 121 h 729"/>
                <a:gd name="T26" fmla="*/ 481 w 654"/>
                <a:gd name="T27" fmla="*/ 118 h 729"/>
                <a:gd name="T28" fmla="*/ 115 w 654"/>
                <a:gd name="T29" fmla="*/ 118 h 729"/>
                <a:gd name="T30" fmla="*/ 0 w 654"/>
                <a:gd name="T31" fmla="*/ 0 h 729"/>
                <a:gd name="T32" fmla="*/ 481 w 654"/>
                <a:gd name="T33" fmla="*/ 0 h 729"/>
                <a:gd name="T34" fmla="*/ 515 w 654"/>
                <a:gd name="T35" fmla="*/ 5 h 729"/>
                <a:gd name="T36" fmla="*/ 547 w 654"/>
                <a:gd name="T37" fmla="*/ 15 h 729"/>
                <a:gd name="T38" fmla="*/ 577 w 654"/>
                <a:gd name="T39" fmla="*/ 31 h 729"/>
                <a:gd name="T40" fmla="*/ 603 w 654"/>
                <a:gd name="T41" fmla="*/ 52 h 729"/>
                <a:gd name="T42" fmla="*/ 624 w 654"/>
                <a:gd name="T43" fmla="*/ 79 h 729"/>
                <a:gd name="T44" fmla="*/ 640 w 654"/>
                <a:gd name="T45" fmla="*/ 108 h 729"/>
                <a:gd name="T46" fmla="*/ 651 w 654"/>
                <a:gd name="T47" fmla="*/ 140 h 729"/>
                <a:gd name="T48" fmla="*/ 654 w 654"/>
                <a:gd name="T49" fmla="*/ 176 h 729"/>
                <a:gd name="T50" fmla="*/ 654 w 654"/>
                <a:gd name="T51" fmla="*/ 261 h 729"/>
                <a:gd name="T52" fmla="*/ 651 w 654"/>
                <a:gd name="T53" fmla="*/ 296 h 729"/>
                <a:gd name="T54" fmla="*/ 640 w 654"/>
                <a:gd name="T55" fmla="*/ 330 h 729"/>
                <a:gd name="T56" fmla="*/ 624 w 654"/>
                <a:gd name="T57" fmla="*/ 360 h 729"/>
                <a:gd name="T58" fmla="*/ 603 w 654"/>
                <a:gd name="T59" fmla="*/ 385 h 729"/>
                <a:gd name="T60" fmla="*/ 577 w 654"/>
                <a:gd name="T61" fmla="*/ 407 h 729"/>
                <a:gd name="T62" fmla="*/ 547 w 654"/>
                <a:gd name="T63" fmla="*/ 423 h 729"/>
                <a:gd name="T64" fmla="*/ 515 w 654"/>
                <a:gd name="T65" fmla="*/ 433 h 729"/>
                <a:gd name="T66" fmla="*/ 481 w 654"/>
                <a:gd name="T67" fmla="*/ 436 h 729"/>
                <a:gd name="T68" fmla="*/ 115 w 654"/>
                <a:gd name="T69" fmla="*/ 436 h 729"/>
                <a:gd name="T70" fmla="*/ 115 w 654"/>
                <a:gd name="T71" fmla="*/ 729 h 729"/>
                <a:gd name="T72" fmla="*/ 0 w 654"/>
                <a:gd name="T73" fmla="*/ 729 h 729"/>
                <a:gd name="T74" fmla="*/ 0 w 654"/>
                <a:gd name="T75" fmla="*/ 488 h 729"/>
                <a:gd name="T76" fmla="*/ 0 w 654"/>
                <a:gd name="T77" fmla="*/ 242 h 729"/>
                <a:gd name="T78" fmla="*/ 0 w 654"/>
                <a:gd name="T79" fmla="*/ 0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54" h="729">
                  <a:moveTo>
                    <a:pt x="115" y="118"/>
                  </a:moveTo>
                  <a:lnTo>
                    <a:pt x="115" y="320"/>
                  </a:lnTo>
                  <a:lnTo>
                    <a:pt x="481" y="320"/>
                  </a:lnTo>
                  <a:lnTo>
                    <a:pt x="498" y="317"/>
                  </a:lnTo>
                  <a:lnTo>
                    <a:pt x="515" y="308"/>
                  </a:lnTo>
                  <a:lnTo>
                    <a:pt x="526" y="296"/>
                  </a:lnTo>
                  <a:lnTo>
                    <a:pt x="535" y="280"/>
                  </a:lnTo>
                  <a:lnTo>
                    <a:pt x="538" y="261"/>
                  </a:lnTo>
                  <a:lnTo>
                    <a:pt x="538" y="176"/>
                  </a:lnTo>
                  <a:lnTo>
                    <a:pt x="535" y="158"/>
                  </a:lnTo>
                  <a:lnTo>
                    <a:pt x="526" y="142"/>
                  </a:lnTo>
                  <a:lnTo>
                    <a:pt x="515" y="129"/>
                  </a:lnTo>
                  <a:lnTo>
                    <a:pt x="498" y="121"/>
                  </a:lnTo>
                  <a:lnTo>
                    <a:pt x="481" y="118"/>
                  </a:lnTo>
                  <a:lnTo>
                    <a:pt x="115" y="118"/>
                  </a:lnTo>
                  <a:close/>
                  <a:moveTo>
                    <a:pt x="0" y="0"/>
                  </a:moveTo>
                  <a:lnTo>
                    <a:pt x="481" y="0"/>
                  </a:lnTo>
                  <a:lnTo>
                    <a:pt x="515" y="5"/>
                  </a:lnTo>
                  <a:lnTo>
                    <a:pt x="547" y="15"/>
                  </a:lnTo>
                  <a:lnTo>
                    <a:pt x="577" y="31"/>
                  </a:lnTo>
                  <a:lnTo>
                    <a:pt x="603" y="52"/>
                  </a:lnTo>
                  <a:lnTo>
                    <a:pt x="624" y="79"/>
                  </a:lnTo>
                  <a:lnTo>
                    <a:pt x="640" y="108"/>
                  </a:lnTo>
                  <a:lnTo>
                    <a:pt x="651" y="140"/>
                  </a:lnTo>
                  <a:lnTo>
                    <a:pt x="654" y="176"/>
                  </a:lnTo>
                  <a:lnTo>
                    <a:pt x="654" y="261"/>
                  </a:lnTo>
                  <a:lnTo>
                    <a:pt x="651" y="296"/>
                  </a:lnTo>
                  <a:lnTo>
                    <a:pt x="640" y="330"/>
                  </a:lnTo>
                  <a:lnTo>
                    <a:pt x="624" y="360"/>
                  </a:lnTo>
                  <a:lnTo>
                    <a:pt x="603" y="385"/>
                  </a:lnTo>
                  <a:lnTo>
                    <a:pt x="577" y="407"/>
                  </a:lnTo>
                  <a:lnTo>
                    <a:pt x="547" y="423"/>
                  </a:lnTo>
                  <a:lnTo>
                    <a:pt x="515" y="433"/>
                  </a:lnTo>
                  <a:lnTo>
                    <a:pt x="481" y="436"/>
                  </a:lnTo>
                  <a:lnTo>
                    <a:pt x="115" y="436"/>
                  </a:lnTo>
                  <a:lnTo>
                    <a:pt x="115" y="729"/>
                  </a:lnTo>
                  <a:lnTo>
                    <a:pt x="0" y="729"/>
                  </a:lnTo>
                  <a:lnTo>
                    <a:pt x="0" y="488"/>
                  </a:lnTo>
                  <a:lnTo>
                    <a:pt x="0" y="24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6083301" y="3276601"/>
              <a:ext cx="331788" cy="385763"/>
            </a:xfrm>
            <a:custGeom>
              <a:avLst/>
              <a:gdLst>
                <a:gd name="T0" fmla="*/ 173 w 627"/>
                <a:gd name="T1" fmla="*/ 0 h 729"/>
                <a:gd name="T2" fmla="*/ 627 w 627"/>
                <a:gd name="T3" fmla="*/ 0 h 729"/>
                <a:gd name="T4" fmla="*/ 627 w 627"/>
                <a:gd name="T5" fmla="*/ 118 h 729"/>
                <a:gd name="T6" fmla="*/ 173 w 627"/>
                <a:gd name="T7" fmla="*/ 118 h 729"/>
                <a:gd name="T8" fmla="*/ 155 w 627"/>
                <a:gd name="T9" fmla="*/ 121 h 729"/>
                <a:gd name="T10" fmla="*/ 139 w 627"/>
                <a:gd name="T11" fmla="*/ 129 h 729"/>
                <a:gd name="T12" fmla="*/ 127 w 627"/>
                <a:gd name="T13" fmla="*/ 142 h 729"/>
                <a:gd name="T14" fmla="*/ 118 w 627"/>
                <a:gd name="T15" fmla="*/ 158 h 729"/>
                <a:gd name="T16" fmla="*/ 115 w 627"/>
                <a:gd name="T17" fmla="*/ 176 h 729"/>
                <a:gd name="T18" fmla="*/ 115 w 627"/>
                <a:gd name="T19" fmla="*/ 554 h 729"/>
                <a:gd name="T20" fmla="*/ 118 w 627"/>
                <a:gd name="T21" fmla="*/ 572 h 729"/>
                <a:gd name="T22" fmla="*/ 127 w 627"/>
                <a:gd name="T23" fmla="*/ 588 h 729"/>
                <a:gd name="T24" fmla="*/ 139 w 627"/>
                <a:gd name="T25" fmla="*/ 601 h 729"/>
                <a:gd name="T26" fmla="*/ 155 w 627"/>
                <a:gd name="T27" fmla="*/ 608 h 729"/>
                <a:gd name="T28" fmla="*/ 173 w 627"/>
                <a:gd name="T29" fmla="*/ 611 h 729"/>
                <a:gd name="T30" fmla="*/ 627 w 627"/>
                <a:gd name="T31" fmla="*/ 611 h 729"/>
                <a:gd name="T32" fmla="*/ 627 w 627"/>
                <a:gd name="T33" fmla="*/ 729 h 729"/>
                <a:gd name="T34" fmla="*/ 545 w 627"/>
                <a:gd name="T35" fmla="*/ 729 h 729"/>
                <a:gd name="T36" fmla="*/ 470 w 627"/>
                <a:gd name="T37" fmla="*/ 729 h 729"/>
                <a:gd name="T38" fmla="*/ 400 w 627"/>
                <a:gd name="T39" fmla="*/ 729 h 729"/>
                <a:gd name="T40" fmla="*/ 329 w 627"/>
                <a:gd name="T41" fmla="*/ 729 h 729"/>
                <a:gd name="T42" fmla="*/ 255 w 627"/>
                <a:gd name="T43" fmla="*/ 729 h 729"/>
                <a:gd name="T44" fmla="*/ 173 w 627"/>
                <a:gd name="T45" fmla="*/ 729 h 729"/>
                <a:gd name="T46" fmla="*/ 139 w 627"/>
                <a:gd name="T47" fmla="*/ 725 h 729"/>
                <a:gd name="T48" fmla="*/ 106 w 627"/>
                <a:gd name="T49" fmla="*/ 714 h 729"/>
                <a:gd name="T50" fmla="*/ 76 w 627"/>
                <a:gd name="T51" fmla="*/ 698 h 729"/>
                <a:gd name="T52" fmla="*/ 50 w 627"/>
                <a:gd name="T53" fmla="*/ 678 h 729"/>
                <a:gd name="T54" fmla="*/ 29 w 627"/>
                <a:gd name="T55" fmla="*/ 651 h 729"/>
                <a:gd name="T56" fmla="*/ 13 w 627"/>
                <a:gd name="T57" fmla="*/ 622 h 729"/>
                <a:gd name="T58" fmla="*/ 3 w 627"/>
                <a:gd name="T59" fmla="*/ 589 h 729"/>
                <a:gd name="T60" fmla="*/ 0 w 627"/>
                <a:gd name="T61" fmla="*/ 554 h 729"/>
                <a:gd name="T62" fmla="*/ 0 w 627"/>
                <a:gd name="T63" fmla="*/ 176 h 729"/>
                <a:gd name="T64" fmla="*/ 3 w 627"/>
                <a:gd name="T65" fmla="*/ 140 h 729"/>
                <a:gd name="T66" fmla="*/ 13 w 627"/>
                <a:gd name="T67" fmla="*/ 108 h 729"/>
                <a:gd name="T68" fmla="*/ 29 w 627"/>
                <a:gd name="T69" fmla="*/ 79 h 729"/>
                <a:gd name="T70" fmla="*/ 50 w 627"/>
                <a:gd name="T71" fmla="*/ 52 h 729"/>
                <a:gd name="T72" fmla="*/ 76 w 627"/>
                <a:gd name="T73" fmla="*/ 31 h 729"/>
                <a:gd name="T74" fmla="*/ 106 w 627"/>
                <a:gd name="T75" fmla="*/ 15 h 729"/>
                <a:gd name="T76" fmla="*/ 139 w 627"/>
                <a:gd name="T77" fmla="*/ 5 h 729"/>
                <a:gd name="T78" fmla="*/ 173 w 627"/>
                <a:gd name="T79" fmla="*/ 0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27" h="729">
                  <a:moveTo>
                    <a:pt x="173" y="0"/>
                  </a:moveTo>
                  <a:lnTo>
                    <a:pt x="627" y="0"/>
                  </a:lnTo>
                  <a:lnTo>
                    <a:pt x="627" y="118"/>
                  </a:lnTo>
                  <a:lnTo>
                    <a:pt x="173" y="118"/>
                  </a:lnTo>
                  <a:lnTo>
                    <a:pt x="155" y="121"/>
                  </a:lnTo>
                  <a:lnTo>
                    <a:pt x="139" y="129"/>
                  </a:lnTo>
                  <a:lnTo>
                    <a:pt x="127" y="142"/>
                  </a:lnTo>
                  <a:lnTo>
                    <a:pt x="118" y="158"/>
                  </a:lnTo>
                  <a:lnTo>
                    <a:pt x="115" y="176"/>
                  </a:lnTo>
                  <a:lnTo>
                    <a:pt x="115" y="554"/>
                  </a:lnTo>
                  <a:lnTo>
                    <a:pt x="118" y="572"/>
                  </a:lnTo>
                  <a:lnTo>
                    <a:pt x="127" y="588"/>
                  </a:lnTo>
                  <a:lnTo>
                    <a:pt x="139" y="601"/>
                  </a:lnTo>
                  <a:lnTo>
                    <a:pt x="155" y="608"/>
                  </a:lnTo>
                  <a:lnTo>
                    <a:pt x="173" y="611"/>
                  </a:lnTo>
                  <a:lnTo>
                    <a:pt x="627" y="611"/>
                  </a:lnTo>
                  <a:lnTo>
                    <a:pt x="627" y="729"/>
                  </a:lnTo>
                  <a:lnTo>
                    <a:pt x="545" y="729"/>
                  </a:lnTo>
                  <a:lnTo>
                    <a:pt x="470" y="729"/>
                  </a:lnTo>
                  <a:lnTo>
                    <a:pt x="400" y="729"/>
                  </a:lnTo>
                  <a:lnTo>
                    <a:pt x="329" y="729"/>
                  </a:lnTo>
                  <a:lnTo>
                    <a:pt x="255" y="729"/>
                  </a:lnTo>
                  <a:lnTo>
                    <a:pt x="173" y="729"/>
                  </a:lnTo>
                  <a:lnTo>
                    <a:pt x="139" y="725"/>
                  </a:lnTo>
                  <a:lnTo>
                    <a:pt x="106" y="714"/>
                  </a:lnTo>
                  <a:lnTo>
                    <a:pt x="76" y="698"/>
                  </a:lnTo>
                  <a:lnTo>
                    <a:pt x="50" y="678"/>
                  </a:lnTo>
                  <a:lnTo>
                    <a:pt x="29" y="651"/>
                  </a:lnTo>
                  <a:lnTo>
                    <a:pt x="13" y="622"/>
                  </a:lnTo>
                  <a:lnTo>
                    <a:pt x="3" y="589"/>
                  </a:lnTo>
                  <a:lnTo>
                    <a:pt x="0" y="554"/>
                  </a:lnTo>
                  <a:lnTo>
                    <a:pt x="0" y="176"/>
                  </a:lnTo>
                  <a:lnTo>
                    <a:pt x="3" y="140"/>
                  </a:lnTo>
                  <a:lnTo>
                    <a:pt x="13" y="108"/>
                  </a:lnTo>
                  <a:lnTo>
                    <a:pt x="29" y="79"/>
                  </a:lnTo>
                  <a:lnTo>
                    <a:pt x="50" y="52"/>
                  </a:lnTo>
                  <a:lnTo>
                    <a:pt x="76" y="31"/>
                  </a:lnTo>
                  <a:lnTo>
                    <a:pt x="106" y="15"/>
                  </a:lnTo>
                  <a:lnTo>
                    <a:pt x="139" y="5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Freeform 9"/>
            <p:cNvSpPr>
              <a:spLocks noEditPoints="1"/>
            </p:cNvSpPr>
            <p:nvPr/>
          </p:nvSpPr>
          <p:spPr bwMode="auto">
            <a:xfrm>
              <a:off x="5181601" y="3276601"/>
              <a:ext cx="428625" cy="385763"/>
            </a:xfrm>
            <a:custGeom>
              <a:avLst/>
              <a:gdLst>
                <a:gd name="T0" fmla="*/ 405 w 810"/>
                <a:gd name="T1" fmla="*/ 130 h 729"/>
                <a:gd name="T2" fmla="*/ 272 w 810"/>
                <a:gd name="T3" fmla="*/ 410 h 729"/>
                <a:gd name="T4" fmla="*/ 538 w 810"/>
                <a:gd name="T5" fmla="*/ 410 h 729"/>
                <a:gd name="T6" fmla="*/ 405 w 810"/>
                <a:gd name="T7" fmla="*/ 130 h 729"/>
                <a:gd name="T8" fmla="*/ 340 w 810"/>
                <a:gd name="T9" fmla="*/ 0 h 729"/>
                <a:gd name="T10" fmla="*/ 470 w 810"/>
                <a:gd name="T11" fmla="*/ 0 h 729"/>
                <a:gd name="T12" fmla="*/ 810 w 810"/>
                <a:gd name="T13" fmla="*/ 729 h 729"/>
                <a:gd name="T14" fmla="*/ 681 w 810"/>
                <a:gd name="T15" fmla="*/ 729 h 729"/>
                <a:gd name="T16" fmla="*/ 596 w 810"/>
                <a:gd name="T17" fmla="*/ 526 h 729"/>
                <a:gd name="T18" fmla="*/ 214 w 810"/>
                <a:gd name="T19" fmla="*/ 526 h 729"/>
                <a:gd name="T20" fmla="*/ 128 w 810"/>
                <a:gd name="T21" fmla="*/ 729 h 729"/>
                <a:gd name="T22" fmla="*/ 0 w 810"/>
                <a:gd name="T23" fmla="*/ 729 h 729"/>
                <a:gd name="T24" fmla="*/ 340 w 810"/>
                <a:gd name="T25" fmla="*/ 0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10" h="729">
                  <a:moveTo>
                    <a:pt x="405" y="130"/>
                  </a:moveTo>
                  <a:lnTo>
                    <a:pt x="272" y="410"/>
                  </a:lnTo>
                  <a:lnTo>
                    <a:pt x="538" y="410"/>
                  </a:lnTo>
                  <a:lnTo>
                    <a:pt x="405" y="130"/>
                  </a:lnTo>
                  <a:close/>
                  <a:moveTo>
                    <a:pt x="340" y="0"/>
                  </a:moveTo>
                  <a:lnTo>
                    <a:pt x="470" y="0"/>
                  </a:lnTo>
                  <a:lnTo>
                    <a:pt x="810" y="729"/>
                  </a:lnTo>
                  <a:lnTo>
                    <a:pt x="681" y="729"/>
                  </a:lnTo>
                  <a:lnTo>
                    <a:pt x="596" y="526"/>
                  </a:lnTo>
                  <a:lnTo>
                    <a:pt x="214" y="526"/>
                  </a:lnTo>
                  <a:lnTo>
                    <a:pt x="128" y="729"/>
                  </a:lnTo>
                  <a:lnTo>
                    <a:pt x="0" y="729"/>
                  </a:lnTo>
                  <a:lnTo>
                    <a:pt x="34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Freeform 10"/>
            <p:cNvSpPr>
              <a:spLocks noEditPoints="1"/>
            </p:cNvSpPr>
            <p:nvPr/>
          </p:nvSpPr>
          <p:spPr bwMode="auto">
            <a:xfrm>
              <a:off x="5853113" y="3743326"/>
              <a:ext cx="160338" cy="182563"/>
            </a:xfrm>
            <a:custGeom>
              <a:avLst/>
              <a:gdLst>
                <a:gd name="T0" fmla="*/ 68 w 302"/>
                <a:gd name="T1" fmla="*/ 68 h 345"/>
                <a:gd name="T2" fmla="*/ 68 w 302"/>
                <a:gd name="T3" fmla="*/ 147 h 345"/>
                <a:gd name="T4" fmla="*/ 207 w 302"/>
                <a:gd name="T5" fmla="*/ 147 h 345"/>
                <a:gd name="T6" fmla="*/ 222 w 302"/>
                <a:gd name="T7" fmla="*/ 144 h 345"/>
                <a:gd name="T8" fmla="*/ 231 w 302"/>
                <a:gd name="T9" fmla="*/ 134 h 345"/>
                <a:gd name="T10" fmla="*/ 235 w 302"/>
                <a:gd name="T11" fmla="*/ 121 h 345"/>
                <a:gd name="T12" fmla="*/ 235 w 302"/>
                <a:gd name="T13" fmla="*/ 94 h 345"/>
                <a:gd name="T14" fmla="*/ 231 w 302"/>
                <a:gd name="T15" fmla="*/ 81 h 345"/>
                <a:gd name="T16" fmla="*/ 222 w 302"/>
                <a:gd name="T17" fmla="*/ 71 h 345"/>
                <a:gd name="T18" fmla="*/ 207 w 302"/>
                <a:gd name="T19" fmla="*/ 68 h 345"/>
                <a:gd name="T20" fmla="*/ 68 w 302"/>
                <a:gd name="T21" fmla="*/ 68 h 345"/>
                <a:gd name="T22" fmla="*/ 0 w 302"/>
                <a:gd name="T23" fmla="*/ 0 h 345"/>
                <a:gd name="T24" fmla="*/ 221 w 302"/>
                <a:gd name="T25" fmla="*/ 0 h 345"/>
                <a:gd name="T26" fmla="*/ 247 w 302"/>
                <a:gd name="T27" fmla="*/ 5 h 345"/>
                <a:gd name="T28" fmla="*/ 269 w 302"/>
                <a:gd name="T29" fmla="*/ 16 h 345"/>
                <a:gd name="T30" fmla="*/ 287 w 302"/>
                <a:gd name="T31" fmla="*/ 34 h 345"/>
                <a:gd name="T32" fmla="*/ 299 w 302"/>
                <a:gd name="T33" fmla="*/ 56 h 345"/>
                <a:gd name="T34" fmla="*/ 302 w 302"/>
                <a:gd name="T35" fmla="*/ 81 h 345"/>
                <a:gd name="T36" fmla="*/ 302 w 302"/>
                <a:gd name="T37" fmla="*/ 134 h 345"/>
                <a:gd name="T38" fmla="*/ 299 w 302"/>
                <a:gd name="T39" fmla="*/ 159 h 345"/>
                <a:gd name="T40" fmla="*/ 287 w 302"/>
                <a:gd name="T41" fmla="*/ 181 h 345"/>
                <a:gd name="T42" fmla="*/ 269 w 302"/>
                <a:gd name="T43" fmla="*/ 199 h 345"/>
                <a:gd name="T44" fmla="*/ 247 w 302"/>
                <a:gd name="T45" fmla="*/ 211 h 345"/>
                <a:gd name="T46" fmla="*/ 221 w 302"/>
                <a:gd name="T47" fmla="*/ 215 h 345"/>
                <a:gd name="T48" fmla="*/ 68 w 302"/>
                <a:gd name="T49" fmla="*/ 215 h 345"/>
                <a:gd name="T50" fmla="*/ 68 w 302"/>
                <a:gd name="T51" fmla="*/ 280 h 345"/>
                <a:gd name="T52" fmla="*/ 68 w 302"/>
                <a:gd name="T53" fmla="*/ 345 h 345"/>
                <a:gd name="T54" fmla="*/ 0 w 302"/>
                <a:gd name="T55" fmla="*/ 345 h 345"/>
                <a:gd name="T56" fmla="*/ 0 w 302"/>
                <a:gd name="T57" fmla="*/ 261 h 345"/>
                <a:gd name="T58" fmla="*/ 0 w 302"/>
                <a:gd name="T59" fmla="*/ 172 h 345"/>
                <a:gd name="T60" fmla="*/ 0 w 302"/>
                <a:gd name="T61" fmla="*/ 84 h 345"/>
                <a:gd name="T62" fmla="*/ 0 w 302"/>
                <a:gd name="T63" fmla="*/ 0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02" h="345">
                  <a:moveTo>
                    <a:pt x="68" y="68"/>
                  </a:moveTo>
                  <a:lnTo>
                    <a:pt x="68" y="147"/>
                  </a:lnTo>
                  <a:lnTo>
                    <a:pt x="207" y="147"/>
                  </a:lnTo>
                  <a:lnTo>
                    <a:pt x="222" y="144"/>
                  </a:lnTo>
                  <a:lnTo>
                    <a:pt x="231" y="134"/>
                  </a:lnTo>
                  <a:lnTo>
                    <a:pt x="235" y="121"/>
                  </a:lnTo>
                  <a:lnTo>
                    <a:pt x="235" y="94"/>
                  </a:lnTo>
                  <a:lnTo>
                    <a:pt x="231" y="81"/>
                  </a:lnTo>
                  <a:lnTo>
                    <a:pt x="222" y="71"/>
                  </a:lnTo>
                  <a:lnTo>
                    <a:pt x="207" y="68"/>
                  </a:lnTo>
                  <a:lnTo>
                    <a:pt x="68" y="68"/>
                  </a:lnTo>
                  <a:close/>
                  <a:moveTo>
                    <a:pt x="0" y="0"/>
                  </a:moveTo>
                  <a:lnTo>
                    <a:pt x="221" y="0"/>
                  </a:lnTo>
                  <a:lnTo>
                    <a:pt x="247" y="5"/>
                  </a:lnTo>
                  <a:lnTo>
                    <a:pt x="269" y="16"/>
                  </a:lnTo>
                  <a:lnTo>
                    <a:pt x="287" y="34"/>
                  </a:lnTo>
                  <a:lnTo>
                    <a:pt x="299" y="56"/>
                  </a:lnTo>
                  <a:lnTo>
                    <a:pt x="302" y="81"/>
                  </a:lnTo>
                  <a:lnTo>
                    <a:pt x="302" y="134"/>
                  </a:lnTo>
                  <a:lnTo>
                    <a:pt x="299" y="159"/>
                  </a:lnTo>
                  <a:lnTo>
                    <a:pt x="287" y="181"/>
                  </a:lnTo>
                  <a:lnTo>
                    <a:pt x="269" y="199"/>
                  </a:lnTo>
                  <a:lnTo>
                    <a:pt x="247" y="211"/>
                  </a:lnTo>
                  <a:lnTo>
                    <a:pt x="221" y="215"/>
                  </a:lnTo>
                  <a:lnTo>
                    <a:pt x="68" y="215"/>
                  </a:lnTo>
                  <a:lnTo>
                    <a:pt x="68" y="280"/>
                  </a:lnTo>
                  <a:lnTo>
                    <a:pt x="68" y="345"/>
                  </a:lnTo>
                  <a:lnTo>
                    <a:pt x="0" y="345"/>
                  </a:lnTo>
                  <a:lnTo>
                    <a:pt x="0" y="261"/>
                  </a:lnTo>
                  <a:lnTo>
                    <a:pt x="0" y="172"/>
                  </a:lnTo>
                  <a:lnTo>
                    <a:pt x="0" y="8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5665788" y="3743326"/>
              <a:ext cx="153988" cy="180975"/>
            </a:xfrm>
            <a:custGeom>
              <a:avLst/>
              <a:gdLst>
                <a:gd name="T0" fmla="*/ 0 w 291"/>
                <a:gd name="T1" fmla="*/ 0 h 343"/>
                <a:gd name="T2" fmla="*/ 291 w 291"/>
                <a:gd name="T3" fmla="*/ 0 h 343"/>
                <a:gd name="T4" fmla="*/ 291 w 291"/>
                <a:gd name="T5" fmla="*/ 68 h 343"/>
                <a:gd name="T6" fmla="*/ 68 w 291"/>
                <a:gd name="T7" fmla="*/ 68 h 343"/>
                <a:gd name="T8" fmla="*/ 68 w 291"/>
                <a:gd name="T9" fmla="*/ 343 h 343"/>
                <a:gd name="T10" fmla="*/ 0 w 291"/>
                <a:gd name="T11" fmla="*/ 343 h 343"/>
                <a:gd name="T12" fmla="*/ 0 w 291"/>
                <a:gd name="T13" fmla="*/ 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1" h="343">
                  <a:moveTo>
                    <a:pt x="0" y="0"/>
                  </a:moveTo>
                  <a:lnTo>
                    <a:pt x="291" y="0"/>
                  </a:lnTo>
                  <a:lnTo>
                    <a:pt x="291" y="68"/>
                  </a:lnTo>
                  <a:lnTo>
                    <a:pt x="68" y="68"/>
                  </a:lnTo>
                  <a:lnTo>
                    <a:pt x="68" y="343"/>
                  </a:lnTo>
                  <a:lnTo>
                    <a:pt x="0" y="34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6026151" y="3743326"/>
              <a:ext cx="192088" cy="182563"/>
            </a:xfrm>
            <a:custGeom>
              <a:avLst/>
              <a:gdLst>
                <a:gd name="T0" fmla="*/ 0 w 363"/>
                <a:gd name="T1" fmla="*/ 0 h 343"/>
                <a:gd name="T2" fmla="*/ 75 w 363"/>
                <a:gd name="T3" fmla="*/ 0 h 343"/>
                <a:gd name="T4" fmla="*/ 186 w 363"/>
                <a:gd name="T5" fmla="*/ 182 h 343"/>
                <a:gd name="T6" fmla="*/ 288 w 363"/>
                <a:gd name="T7" fmla="*/ 0 h 343"/>
                <a:gd name="T8" fmla="*/ 363 w 363"/>
                <a:gd name="T9" fmla="*/ 0 h 343"/>
                <a:gd name="T10" fmla="*/ 360 w 363"/>
                <a:gd name="T11" fmla="*/ 4 h 343"/>
                <a:gd name="T12" fmla="*/ 355 w 363"/>
                <a:gd name="T13" fmla="*/ 13 h 343"/>
                <a:gd name="T14" fmla="*/ 346 w 363"/>
                <a:gd name="T15" fmla="*/ 29 h 343"/>
                <a:gd name="T16" fmla="*/ 334 w 363"/>
                <a:gd name="T17" fmla="*/ 50 h 343"/>
                <a:gd name="T18" fmla="*/ 319 w 363"/>
                <a:gd name="T19" fmla="*/ 75 h 343"/>
                <a:gd name="T20" fmla="*/ 303 w 363"/>
                <a:gd name="T21" fmla="*/ 103 h 343"/>
                <a:gd name="T22" fmla="*/ 285 w 363"/>
                <a:gd name="T23" fmla="*/ 132 h 343"/>
                <a:gd name="T24" fmla="*/ 267 w 363"/>
                <a:gd name="T25" fmla="*/ 163 h 343"/>
                <a:gd name="T26" fmla="*/ 250 w 363"/>
                <a:gd name="T27" fmla="*/ 194 h 343"/>
                <a:gd name="T28" fmla="*/ 230 w 363"/>
                <a:gd name="T29" fmla="*/ 225 h 343"/>
                <a:gd name="T30" fmla="*/ 214 w 363"/>
                <a:gd name="T31" fmla="*/ 254 h 343"/>
                <a:gd name="T32" fmla="*/ 198 w 363"/>
                <a:gd name="T33" fmla="*/ 282 h 343"/>
                <a:gd name="T34" fmla="*/ 183 w 363"/>
                <a:gd name="T35" fmla="*/ 306 h 343"/>
                <a:gd name="T36" fmla="*/ 171 w 363"/>
                <a:gd name="T37" fmla="*/ 326 h 343"/>
                <a:gd name="T38" fmla="*/ 162 w 363"/>
                <a:gd name="T39" fmla="*/ 343 h 343"/>
                <a:gd name="T40" fmla="*/ 88 w 363"/>
                <a:gd name="T41" fmla="*/ 343 h 343"/>
                <a:gd name="T42" fmla="*/ 97 w 363"/>
                <a:gd name="T43" fmla="*/ 328 h 343"/>
                <a:gd name="T44" fmla="*/ 108 w 363"/>
                <a:gd name="T45" fmla="*/ 310 h 343"/>
                <a:gd name="T46" fmla="*/ 118 w 363"/>
                <a:gd name="T47" fmla="*/ 291 h 343"/>
                <a:gd name="T48" fmla="*/ 127 w 363"/>
                <a:gd name="T49" fmla="*/ 273 h 343"/>
                <a:gd name="T50" fmla="*/ 136 w 363"/>
                <a:gd name="T51" fmla="*/ 257 h 343"/>
                <a:gd name="T52" fmla="*/ 142 w 363"/>
                <a:gd name="T53" fmla="*/ 247 h 343"/>
                <a:gd name="T54" fmla="*/ 0 w 363"/>
                <a:gd name="T55" fmla="*/ 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63" h="343">
                  <a:moveTo>
                    <a:pt x="0" y="0"/>
                  </a:moveTo>
                  <a:lnTo>
                    <a:pt x="75" y="0"/>
                  </a:lnTo>
                  <a:lnTo>
                    <a:pt x="186" y="182"/>
                  </a:lnTo>
                  <a:lnTo>
                    <a:pt x="288" y="0"/>
                  </a:lnTo>
                  <a:lnTo>
                    <a:pt x="363" y="0"/>
                  </a:lnTo>
                  <a:lnTo>
                    <a:pt x="360" y="4"/>
                  </a:lnTo>
                  <a:lnTo>
                    <a:pt x="355" y="13"/>
                  </a:lnTo>
                  <a:lnTo>
                    <a:pt x="346" y="29"/>
                  </a:lnTo>
                  <a:lnTo>
                    <a:pt x="334" y="50"/>
                  </a:lnTo>
                  <a:lnTo>
                    <a:pt x="319" y="75"/>
                  </a:lnTo>
                  <a:lnTo>
                    <a:pt x="303" y="103"/>
                  </a:lnTo>
                  <a:lnTo>
                    <a:pt x="285" y="132"/>
                  </a:lnTo>
                  <a:lnTo>
                    <a:pt x="267" y="163"/>
                  </a:lnTo>
                  <a:lnTo>
                    <a:pt x="250" y="194"/>
                  </a:lnTo>
                  <a:lnTo>
                    <a:pt x="230" y="225"/>
                  </a:lnTo>
                  <a:lnTo>
                    <a:pt x="214" y="254"/>
                  </a:lnTo>
                  <a:lnTo>
                    <a:pt x="198" y="282"/>
                  </a:lnTo>
                  <a:lnTo>
                    <a:pt x="183" y="306"/>
                  </a:lnTo>
                  <a:lnTo>
                    <a:pt x="171" y="326"/>
                  </a:lnTo>
                  <a:lnTo>
                    <a:pt x="162" y="343"/>
                  </a:lnTo>
                  <a:lnTo>
                    <a:pt x="88" y="343"/>
                  </a:lnTo>
                  <a:lnTo>
                    <a:pt x="97" y="328"/>
                  </a:lnTo>
                  <a:lnTo>
                    <a:pt x="108" y="310"/>
                  </a:lnTo>
                  <a:lnTo>
                    <a:pt x="118" y="291"/>
                  </a:lnTo>
                  <a:lnTo>
                    <a:pt x="127" y="273"/>
                  </a:lnTo>
                  <a:lnTo>
                    <a:pt x="136" y="257"/>
                  </a:lnTo>
                  <a:lnTo>
                    <a:pt x="142" y="24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6235701" y="3743326"/>
              <a:ext cx="179388" cy="180975"/>
            </a:xfrm>
            <a:custGeom>
              <a:avLst/>
              <a:gdLst>
                <a:gd name="T0" fmla="*/ 0 w 338"/>
                <a:gd name="T1" fmla="*/ 0 h 341"/>
                <a:gd name="T2" fmla="*/ 338 w 338"/>
                <a:gd name="T3" fmla="*/ 0 h 341"/>
                <a:gd name="T4" fmla="*/ 338 w 338"/>
                <a:gd name="T5" fmla="*/ 341 h 341"/>
                <a:gd name="T6" fmla="*/ 270 w 338"/>
                <a:gd name="T7" fmla="*/ 341 h 341"/>
                <a:gd name="T8" fmla="*/ 270 w 338"/>
                <a:gd name="T9" fmla="*/ 287 h 341"/>
                <a:gd name="T10" fmla="*/ 270 w 338"/>
                <a:gd name="T11" fmla="*/ 66 h 341"/>
                <a:gd name="T12" fmla="*/ 67 w 338"/>
                <a:gd name="T13" fmla="*/ 66 h 341"/>
                <a:gd name="T14" fmla="*/ 67 w 338"/>
                <a:gd name="T15" fmla="*/ 341 h 341"/>
                <a:gd name="T16" fmla="*/ 0 w 338"/>
                <a:gd name="T17" fmla="*/ 341 h 341"/>
                <a:gd name="T18" fmla="*/ 0 w 338"/>
                <a:gd name="T19" fmla="*/ 0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8" h="341">
                  <a:moveTo>
                    <a:pt x="0" y="0"/>
                  </a:moveTo>
                  <a:lnTo>
                    <a:pt x="338" y="0"/>
                  </a:lnTo>
                  <a:lnTo>
                    <a:pt x="338" y="341"/>
                  </a:lnTo>
                  <a:lnTo>
                    <a:pt x="270" y="341"/>
                  </a:lnTo>
                  <a:lnTo>
                    <a:pt x="270" y="287"/>
                  </a:lnTo>
                  <a:lnTo>
                    <a:pt x="270" y="66"/>
                  </a:lnTo>
                  <a:lnTo>
                    <a:pt x="67" y="66"/>
                  </a:lnTo>
                  <a:lnTo>
                    <a:pt x="67" y="341"/>
                  </a:lnTo>
                  <a:lnTo>
                    <a:pt x="0" y="3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Freeform 16"/>
            <p:cNvSpPr>
              <a:spLocks/>
            </p:cNvSpPr>
            <p:nvPr/>
          </p:nvSpPr>
          <p:spPr bwMode="auto">
            <a:xfrm>
              <a:off x="6638926" y="3729038"/>
              <a:ext cx="258763" cy="200025"/>
            </a:xfrm>
            <a:custGeom>
              <a:avLst/>
              <a:gdLst>
                <a:gd name="T0" fmla="*/ 5 w 491"/>
                <a:gd name="T1" fmla="*/ 0 h 378"/>
                <a:gd name="T2" fmla="*/ 9 w 491"/>
                <a:gd name="T3" fmla="*/ 0 h 378"/>
                <a:gd name="T4" fmla="*/ 14 w 491"/>
                <a:gd name="T5" fmla="*/ 1 h 378"/>
                <a:gd name="T6" fmla="*/ 487 w 491"/>
                <a:gd name="T7" fmla="*/ 346 h 378"/>
                <a:gd name="T8" fmla="*/ 490 w 491"/>
                <a:gd name="T9" fmla="*/ 349 h 378"/>
                <a:gd name="T10" fmla="*/ 491 w 491"/>
                <a:gd name="T11" fmla="*/ 352 h 378"/>
                <a:gd name="T12" fmla="*/ 491 w 491"/>
                <a:gd name="T13" fmla="*/ 356 h 378"/>
                <a:gd name="T14" fmla="*/ 490 w 491"/>
                <a:gd name="T15" fmla="*/ 359 h 378"/>
                <a:gd name="T16" fmla="*/ 485 w 491"/>
                <a:gd name="T17" fmla="*/ 362 h 378"/>
                <a:gd name="T18" fmla="*/ 456 w 491"/>
                <a:gd name="T19" fmla="*/ 375 h 378"/>
                <a:gd name="T20" fmla="*/ 447 w 491"/>
                <a:gd name="T21" fmla="*/ 378 h 378"/>
                <a:gd name="T22" fmla="*/ 437 w 491"/>
                <a:gd name="T23" fmla="*/ 378 h 378"/>
                <a:gd name="T24" fmla="*/ 428 w 491"/>
                <a:gd name="T25" fmla="*/ 375 h 378"/>
                <a:gd name="T26" fmla="*/ 14 w 491"/>
                <a:gd name="T27" fmla="*/ 168 h 378"/>
                <a:gd name="T28" fmla="*/ 6 w 491"/>
                <a:gd name="T29" fmla="*/ 162 h 378"/>
                <a:gd name="T30" fmla="*/ 2 w 491"/>
                <a:gd name="T31" fmla="*/ 153 h 378"/>
                <a:gd name="T32" fmla="*/ 0 w 491"/>
                <a:gd name="T33" fmla="*/ 144 h 378"/>
                <a:gd name="T34" fmla="*/ 0 w 491"/>
                <a:gd name="T35" fmla="*/ 9 h 378"/>
                <a:gd name="T36" fmla="*/ 0 w 491"/>
                <a:gd name="T37" fmla="*/ 4 h 378"/>
                <a:gd name="T38" fmla="*/ 2 w 491"/>
                <a:gd name="T39" fmla="*/ 0 h 378"/>
                <a:gd name="T40" fmla="*/ 5 w 491"/>
                <a:gd name="T41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91" h="378">
                  <a:moveTo>
                    <a:pt x="5" y="0"/>
                  </a:moveTo>
                  <a:lnTo>
                    <a:pt x="9" y="0"/>
                  </a:lnTo>
                  <a:lnTo>
                    <a:pt x="14" y="1"/>
                  </a:lnTo>
                  <a:lnTo>
                    <a:pt x="487" y="346"/>
                  </a:lnTo>
                  <a:lnTo>
                    <a:pt x="490" y="349"/>
                  </a:lnTo>
                  <a:lnTo>
                    <a:pt x="491" y="352"/>
                  </a:lnTo>
                  <a:lnTo>
                    <a:pt x="491" y="356"/>
                  </a:lnTo>
                  <a:lnTo>
                    <a:pt x="490" y="359"/>
                  </a:lnTo>
                  <a:lnTo>
                    <a:pt x="485" y="362"/>
                  </a:lnTo>
                  <a:lnTo>
                    <a:pt x="456" y="375"/>
                  </a:lnTo>
                  <a:lnTo>
                    <a:pt x="447" y="378"/>
                  </a:lnTo>
                  <a:lnTo>
                    <a:pt x="437" y="378"/>
                  </a:lnTo>
                  <a:lnTo>
                    <a:pt x="428" y="375"/>
                  </a:lnTo>
                  <a:lnTo>
                    <a:pt x="14" y="168"/>
                  </a:lnTo>
                  <a:lnTo>
                    <a:pt x="6" y="162"/>
                  </a:lnTo>
                  <a:lnTo>
                    <a:pt x="2" y="153"/>
                  </a:lnTo>
                  <a:lnTo>
                    <a:pt x="0" y="14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Freeform 17"/>
            <p:cNvSpPr>
              <a:spLocks/>
            </p:cNvSpPr>
            <p:nvPr/>
          </p:nvSpPr>
          <p:spPr bwMode="auto">
            <a:xfrm>
              <a:off x="6715126" y="2930526"/>
              <a:ext cx="520700" cy="841375"/>
            </a:xfrm>
            <a:custGeom>
              <a:avLst/>
              <a:gdLst>
                <a:gd name="T0" fmla="*/ 982 w 984"/>
                <a:gd name="T1" fmla="*/ 0 h 1590"/>
                <a:gd name="T2" fmla="*/ 984 w 984"/>
                <a:gd name="T3" fmla="*/ 2 h 1590"/>
                <a:gd name="T4" fmla="*/ 984 w 984"/>
                <a:gd name="T5" fmla="*/ 5 h 1590"/>
                <a:gd name="T6" fmla="*/ 982 w 984"/>
                <a:gd name="T7" fmla="*/ 9 h 1590"/>
                <a:gd name="T8" fmla="*/ 117 w 984"/>
                <a:gd name="T9" fmla="*/ 1583 h 1590"/>
                <a:gd name="T10" fmla="*/ 114 w 984"/>
                <a:gd name="T11" fmla="*/ 1587 h 1590"/>
                <a:gd name="T12" fmla="*/ 111 w 984"/>
                <a:gd name="T13" fmla="*/ 1590 h 1590"/>
                <a:gd name="T14" fmla="*/ 107 w 984"/>
                <a:gd name="T15" fmla="*/ 1590 h 1590"/>
                <a:gd name="T16" fmla="*/ 101 w 984"/>
                <a:gd name="T17" fmla="*/ 1590 h 1590"/>
                <a:gd name="T18" fmla="*/ 96 w 984"/>
                <a:gd name="T19" fmla="*/ 1587 h 1590"/>
                <a:gd name="T20" fmla="*/ 11 w 984"/>
                <a:gd name="T21" fmla="*/ 1525 h 1590"/>
                <a:gd name="T22" fmla="*/ 5 w 984"/>
                <a:gd name="T23" fmla="*/ 1518 h 1590"/>
                <a:gd name="T24" fmla="*/ 0 w 984"/>
                <a:gd name="T25" fmla="*/ 1509 h 1590"/>
                <a:gd name="T26" fmla="*/ 0 w 984"/>
                <a:gd name="T27" fmla="*/ 1500 h 1590"/>
                <a:gd name="T28" fmla="*/ 203 w 984"/>
                <a:gd name="T29" fmla="*/ 479 h 1590"/>
                <a:gd name="T30" fmla="*/ 209 w 984"/>
                <a:gd name="T31" fmla="*/ 466 h 1590"/>
                <a:gd name="T32" fmla="*/ 219 w 984"/>
                <a:gd name="T33" fmla="*/ 455 h 1590"/>
                <a:gd name="T34" fmla="*/ 976 w 984"/>
                <a:gd name="T35" fmla="*/ 3 h 1590"/>
                <a:gd name="T36" fmla="*/ 981 w 984"/>
                <a:gd name="T37" fmla="*/ 0 h 1590"/>
                <a:gd name="T38" fmla="*/ 982 w 984"/>
                <a:gd name="T39" fmla="*/ 0 h 1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84" h="1590">
                  <a:moveTo>
                    <a:pt x="982" y="0"/>
                  </a:moveTo>
                  <a:lnTo>
                    <a:pt x="984" y="2"/>
                  </a:lnTo>
                  <a:lnTo>
                    <a:pt x="984" y="5"/>
                  </a:lnTo>
                  <a:lnTo>
                    <a:pt x="982" y="9"/>
                  </a:lnTo>
                  <a:lnTo>
                    <a:pt x="117" y="1583"/>
                  </a:lnTo>
                  <a:lnTo>
                    <a:pt x="114" y="1587"/>
                  </a:lnTo>
                  <a:lnTo>
                    <a:pt x="111" y="1590"/>
                  </a:lnTo>
                  <a:lnTo>
                    <a:pt x="107" y="1590"/>
                  </a:lnTo>
                  <a:lnTo>
                    <a:pt x="101" y="1590"/>
                  </a:lnTo>
                  <a:lnTo>
                    <a:pt x="96" y="1587"/>
                  </a:lnTo>
                  <a:lnTo>
                    <a:pt x="11" y="1525"/>
                  </a:lnTo>
                  <a:lnTo>
                    <a:pt x="5" y="1518"/>
                  </a:lnTo>
                  <a:lnTo>
                    <a:pt x="0" y="1509"/>
                  </a:lnTo>
                  <a:lnTo>
                    <a:pt x="0" y="1500"/>
                  </a:lnTo>
                  <a:lnTo>
                    <a:pt x="203" y="479"/>
                  </a:lnTo>
                  <a:lnTo>
                    <a:pt x="209" y="466"/>
                  </a:lnTo>
                  <a:lnTo>
                    <a:pt x="219" y="455"/>
                  </a:lnTo>
                  <a:lnTo>
                    <a:pt x="976" y="3"/>
                  </a:lnTo>
                  <a:lnTo>
                    <a:pt x="981" y="0"/>
                  </a:lnTo>
                  <a:lnTo>
                    <a:pt x="98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18"/>
            <p:cNvSpPr>
              <a:spLocks/>
            </p:cNvSpPr>
            <p:nvPr/>
          </p:nvSpPr>
          <p:spPr bwMode="auto">
            <a:xfrm>
              <a:off x="6638926" y="3208338"/>
              <a:ext cx="125413" cy="498475"/>
            </a:xfrm>
            <a:custGeom>
              <a:avLst/>
              <a:gdLst>
                <a:gd name="T0" fmla="*/ 233 w 237"/>
                <a:gd name="T1" fmla="*/ 0 h 942"/>
                <a:gd name="T2" fmla="*/ 236 w 237"/>
                <a:gd name="T3" fmla="*/ 0 h 942"/>
                <a:gd name="T4" fmla="*/ 237 w 237"/>
                <a:gd name="T5" fmla="*/ 4 h 942"/>
                <a:gd name="T6" fmla="*/ 237 w 237"/>
                <a:gd name="T7" fmla="*/ 9 h 942"/>
                <a:gd name="T8" fmla="*/ 88 w 237"/>
                <a:gd name="T9" fmla="*/ 933 h 942"/>
                <a:gd name="T10" fmla="*/ 86 w 237"/>
                <a:gd name="T11" fmla="*/ 938 h 942"/>
                <a:gd name="T12" fmla="*/ 83 w 237"/>
                <a:gd name="T13" fmla="*/ 941 h 942"/>
                <a:gd name="T14" fmla="*/ 80 w 237"/>
                <a:gd name="T15" fmla="*/ 942 h 942"/>
                <a:gd name="T16" fmla="*/ 76 w 237"/>
                <a:gd name="T17" fmla="*/ 942 h 942"/>
                <a:gd name="T18" fmla="*/ 71 w 237"/>
                <a:gd name="T19" fmla="*/ 941 h 942"/>
                <a:gd name="T20" fmla="*/ 14 w 237"/>
                <a:gd name="T21" fmla="*/ 898 h 942"/>
                <a:gd name="T22" fmla="*/ 6 w 237"/>
                <a:gd name="T23" fmla="*/ 891 h 942"/>
                <a:gd name="T24" fmla="*/ 2 w 237"/>
                <a:gd name="T25" fmla="*/ 882 h 942"/>
                <a:gd name="T26" fmla="*/ 0 w 237"/>
                <a:gd name="T27" fmla="*/ 873 h 942"/>
                <a:gd name="T28" fmla="*/ 0 w 237"/>
                <a:gd name="T29" fmla="*/ 180 h 942"/>
                <a:gd name="T30" fmla="*/ 2 w 237"/>
                <a:gd name="T31" fmla="*/ 171 h 942"/>
                <a:gd name="T32" fmla="*/ 6 w 237"/>
                <a:gd name="T33" fmla="*/ 162 h 942"/>
                <a:gd name="T34" fmla="*/ 14 w 237"/>
                <a:gd name="T35" fmla="*/ 155 h 942"/>
                <a:gd name="T36" fmla="*/ 227 w 237"/>
                <a:gd name="T37" fmla="*/ 1 h 942"/>
                <a:gd name="T38" fmla="*/ 230 w 237"/>
                <a:gd name="T39" fmla="*/ 0 h 942"/>
                <a:gd name="T40" fmla="*/ 233 w 237"/>
                <a:gd name="T41" fmla="*/ 0 h 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7" h="942">
                  <a:moveTo>
                    <a:pt x="233" y="0"/>
                  </a:moveTo>
                  <a:lnTo>
                    <a:pt x="236" y="0"/>
                  </a:lnTo>
                  <a:lnTo>
                    <a:pt x="237" y="4"/>
                  </a:lnTo>
                  <a:lnTo>
                    <a:pt x="237" y="9"/>
                  </a:lnTo>
                  <a:lnTo>
                    <a:pt x="88" y="933"/>
                  </a:lnTo>
                  <a:lnTo>
                    <a:pt x="86" y="938"/>
                  </a:lnTo>
                  <a:lnTo>
                    <a:pt x="83" y="941"/>
                  </a:lnTo>
                  <a:lnTo>
                    <a:pt x="80" y="942"/>
                  </a:lnTo>
                  <a:lnTo>
                    <a:pt x="76" y="942"/>
                  </a:lnTo>
                  <a:lnTo>
                    <a:pt x="71" y="941"/>
                  </a:lnTo>
                  <a:lnTo>
                    <a:pt x="14" y="898"/>
                  </a:lnTo>
                  <a:lnTo>
                    <a:pt x="6" y="891"/>
                  </a:lnTo>
                  <a:lnTo>
                    <a:pt x="2" y="882"/>
                  </a:lnTo>
                  <a:lnTo>
                    <a:pt x="0" y="873"/>
                  </a:lnTo>
                  <a:lnTo>
                    <a:pt x="0" y="180"/>
                  </a:lnTo>
                  <a:lnTo>
                    <a:pt x="2" y="171"/>
                  </a:lnTo>
                  <a:lnTo>
                    <a:pt x="6" y="162"/>
                  </a:lnTo>
                  <a:lnTo>
                    <a:pt x="14" y="155"/>
                  </a:lnTo>
                  <a:lnTo>
                    <a:pt x="227" y="1"/>
                  </a:lnTo>
                  <a:lnTo>
                    <a:pt x="230" y="0"/>
                  </a:lnTo>
                  <a:lnTo>
                    <a:pt x="2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Freeform 19"/>
            <p:cNvSpPr>
              <a:spLocks/>
            </p:cNvSpPr>
            <p:nvPr/>
          </p:nvSpPr>
          <p:spPr bwMode="auto">
            <a:xfrm>
              <a:off x="6807201" y="3271838"/>
              <a:ext cx="393700" cy="568325"/>
            </a:xfrm>
            <a:custGeom>
              <a:avLst/>
              <a:gdLst>
                <a:gd name="T0" fmla="*/ 584 w 742"/>
                <a:gd name="T1" fmla="*/ 0 h 1073"/>
                <a:gd name="T2" fmla="*/ 585 w 742"/>
                <a:gd name="T3" fmla="*/ 0 h 1073"/>
                <a:gd name="T4" fmla="*/ 588 w 742"/>
                <a:gd name="T5" fmla="*/ 1 h 1073"/>
                <a:gd name="T6" fmla="*/ 590 w 742"/>
                <a:gd name="T7" fmla="*/ 6 h 1073"/>
                <a:gd name="T8" fmla="*/ 742 w 742"/>
                <a:gd name="T9" fmla="*/ 522 h 1073"/>
                <a:gd name="T10" fmla="*/ 742 w 742"/>
                <a:gd name="T11" fmla="*/ 533 h 1073"/>
                <a:gd name="T12" fmla="*/ 741 w 742"/>
                <a:gd name="T13" fmla="*/ 541 h 1073"/>
                <a:gd name="T14" fmla="*/ 735 w 742"/>
                <a:gd name="T15" fmla="*/ 549 h 1073"/>
                <a:gd name="T16" fmla="*/ 121 w 742"/>
                <a:gd name="T17" fmla="*/ 1068 h 1073"/>
                <a:gd name="T18" fmla="*/ 112 w 742"/>
                <a:gd name="T19" fmla="*/ 1071 h 1073"/>
                <a:gd name="T20" fmla="*/ 103 w 742"/>
                <a:gd name="T21" fmla="*/ 1073 h 1073"/>
                <a:gd name="T22" fmla="*/ 94 w 742"/>
                <a:gd name="T23" fmla="*/ 1068 h 1073"/>
                <a:gd name="T24" fmla="*/ 6 w 742"/>
                <a:gd name="T25" fmla="*/ 1005 h 1073"/>
                <a:gd name="T26" fmla="*/ 3 w 742"/>
                <a:gd name="T27" fmla="*/ 1002 h 1073"/>
                <a:gd name="T28" fmla="*/ 0 w 742"/>
                <a:gd name="T29" fmla="*/ 998 h 1073"/>
                <a:gd name="T30" fmla="*/ 0 w 742"/>
                <a:gd name="T31" fmla="*/ 992 h 1073"/>
                <a:gd name="T32" fmla="*/ 0 w 742"/>
                <a:gd name="T33" fmla="*/ 987 h 1073"/>
                <a:gd name="T34" fmla="*/ 1 w 742"/>
                <a:gd name="T35" fmla="*/ 981 h 1073"/>
                <a:gd name="T36" fmla="*/ 578 w 742"/>
                <a:gd name="T37" fmla="*/ 4 h 1073"/>
                <a:gd name="T38" fmla="*/ 581 w 742"/>
                <a:gd name="T39" fmla="*/ 1 h 1073"/>
                <a:gd name="T40" fmla="*/ 584 w 742"/>
                <a:gd name="T41" fmla="*/ 0 h 1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42" h="1073">
                  <a:moveTo>
                    <a:pt x="584" y="0"/>
                  </a:moveTo>
                  <a:lnTo>
                    <a:pt x="585" y="0"/>
                  </a:lnTo>
                  <a:lnTo>
                    <a:pt x="588" y="1"/>
                  </a:lnTo>
                  <a:lnTo>
                    <a:pt x="590" y="6"/>
                  </a:lnTo>
                  <a:lnTo>
                    <a:pt x="742" y="522"/>
                  </a:lnTo>
                  <a:lnTo>
                    <a:pt x="742" y="533"/>
                  </a:lnTo>
                  <a:lnTo>
                    <a:pt x="741" y="541"/>
                  </a:lnTo>
                  <a:lnTo>
                    <a:pt x="735" y="549"/>
                  </a:lnTo>
                  <a:lnTo>
                    <a:pt x="121" y="1068"/>
                  </a:lnTo>
                  <a:lnTo>
                    <a:pt x="112" y="1071"/>
                  </a:lnTo>
                  <a:lnTo>
                    <a:pt x="103" y="1073"/>
                  </a:lnTo>
                  <a:lnTo>
                    <a:pt x="94" y="1068"/>
                  </a:lnTo>
                  <a:lnTo>
                    <a:pt x="6" y="1005"/>
                  </a:lnTo>
                  <a:lnTo>
                    <a:pt x="3" y="1002"/>
                  </a:lnTo>
                  <a:lnTo>
                    <a:pt x="0" y="998"/>
                  </a:lnTo>
                  <a:lnTo>
                    <a:pt x="0" y="992"/>
                  </a:lnTo>
                  <a:lnTo>
                    <a:pt x="0" y="987"/>
                  </a:lnTo>
                  <a:lnTo>
                    <a:pt x="1" y="981"/>
                  </a:lnTo>
                  <a:lnTo>
                    <a:pt x="578" y="4"/>
                  </a:lnTo>
                  <a:lnTo>
                    <a:pt x="581" y="1"/>
                  </a:lnTo>
                  <a:lnTo>
                    <a:pt x="58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Freeform 20"/>
            <p:cNvSpPr>
              <a:spLocks/>
            </p:cNvSpPr>
            <p:nvPr/>
          </p:nvSpPr>
          <p:spPr bwMode="auto">
            <a:xfrm>
              <a:off x="6899276" y="3644901"/>
              <a:ext cx="300038" cy="249238"/>
            </a:xfrm>
            <a:custGeom>
              <a:avLst/>
              <a:gdLst>
                <a:gd name="T0" fmla="*/ 532 w 566"/>
                <a:gd name="T1" fmla="*/ 0 h 472"/>
                <a:gd name="T2" fmla="*/ 535 w 566"/>
                <a:gd name="T3" fmla="*/ 1 h 472"/>
                <a:gd name="T4" fmla="*/ 540 w 566"/>
                <a:gd name="T5" fmla="*/ 4 h 472"/>
                <a:gd name="T6" fmla="*/ 541 w 566"/>
                <a:gd name="T7" fmla="*/ 9 h 472"/>
                <a:gd name="T8" fmla="*/ 566 w 566"/>
                <a:gd name="T9" fmla="*/ 254 h 472"/>
                <a:gd name="T10" fmla="*/ 566 w 566"/>
                <a:gd name="T11" fmla="*/ 260 h 472"/>
                <a:gd name="T12" fmla="*/ 566 w 566"/>
                <a:gd name="T13" fmla="*/ 265 h 472"/>
                <a:gd name="T14" fmla="*/ 565 w 566"/>
                <a:gd name="T15" fmla="*/ 271 h 472"/>
                <a:gd name="T16" fmla="*/ 562 w 566"/>
                <a:gd name="T17" fmla="*/ 275 h 472"/>
                <a:gd name="T18" fmla="*/ 557 w 566"/>
                <a:gd name="T19" fmla="*/ 278 h 472"/>
                <a:gd name="T20" fmla="*/ 93 w 566"/>
                <a:gd name="T21" fmla="*/ 471 h 472"/>
                <a:gd name="T22" fmla="*/ 84 w 566"/>
                <a:gd name="T23" fmla="*/ 472 h 472"/>
                <a:gd name="T24" fmla="*/ 74 w 566"/>
                <a:gd name="T25" fmla="*/ 472 h 472"/>
                <a:gd name="T26" fmla="*/ 66 w 566"/>
                <a:gd name="T27" fmla="*/ 468 h 472"/>
                <a:gd name="T28" fmla="*/ 4 w 566"/>
                <a:gd name="T29" fmla="*/ 424 h 472"/>
                <a:gd name="T30" fmla="*/ 1 w 566"/>
                <a:gd name="T31" fmla="*/ 421 h 472"/>
                <a:gd name="T32" fmla="*/ 0 w 566"/>
                <a:gd name="T33" fmla="*/ 416 h 472"/>
                <a:gd name="T34" fmla="*/ 0 w 566"/>
                <a:gd name="T35" fmla="*/ 412 h 472"/>
                <a:gd name="T36" fmla="*/ 1 w 566"/>
                <a:gd name="T37" fmla="*/ 407 h 472"/>
                <a:gd name="T38" fmla="*/ 4 w 566"/>
                <a:gd name="T39" fmla="*/ 405 h 472"/>
                <a:gd name="T40" fmla="*/ 523 w 566"/>
                <a:gd name="T41" fmla="*/ 3 h 472"/>
                <a:gd name="T42" fmla="*/ 528 w 566"/>
                <a:gd name="T43" fmla="*/ 1 h 472"/>
                <a:gd name="T44" fmla="*/ 532 w 566"/>
                <a:gd name="T45" fmla="*/ 0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66" h="472">
                  <a:moveTo>
                    <a:pt x="532" y="0"/>
                  </a:moveTo>
                  <a:lnTo>
                    <a:pt x="535" y="1"/>
                  </a:lnTo>
                  <a:lnTo>
                    <a:pt x="540" y="4"/>
                  </a:lnTo>
                  <a:lnTo>
                    <a:pt x="541" y="9"/>
                  </a:lnTo>
                  <a:lnTo>
                    <a:pt x="566" y="254"/>
                  </a:lnTo>
                  <a:lnTo>
                    <a:pt x="566" y="260"/>
                  </a:lnTo>
                  <a:lnTo>
                    <a:pt x="566" y="265"/>
                  </a:lnTo>
                  <a:lnTo>
                    <a:pt x="565" y="271"/>
                  </a:lnTo>
                  <a:lnTo>
                    <a:pt x="562" y="275"/>
                  </a:lnTo>
                  <a:lnTo>
                    <a:pt x="557" y="278"/>
                  </a:lnTo>
                  <a:lnTo>
                    <a:pt x="93" y="471"/>
                  </a:lnTo>
                  <a:lnTo>
                    <a:pt x="84" y="472"/>
                  </a:lnTo>
                  <a:lnTo>
                    <a:pt x="74" y="472"/>
                  </a:lnTo>
                  <a:lnTo>
                    <a:pt x="66" y="468"/>
                  </a:lnTo>
                  <a:lnTo>
                    <a:pt x="4" y="424"/>
                  </a:lnTo>
                  <a:lnTo>
                    <a:pt x="1" y="421"/>
                  </a:lnTo>
                  <a:lnTo>
                    <a:pt x="0" y="416"/>
                  </a:lnTo>
                  <a:lnTo>
                    <a:pt x="0" y="412"/>
                  </a:lnTo>
                  <a:lnTo>
                    <a:pt x="1" y="407"/>
                  </a:lnTo>
                  <a:lnTo>
                    <a:pt x="4" y="405"/>
                  </a:lnTo>
                  <a:lnTo>
                    <a:pt x="523" y="3"/>
                  </a:lnTo>
                  <a:lnTo>
                    <a:pt x="528" y="1"/>
                  </a:lnTo>
                  <a:lnTo>
                    <a:pt x="53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4130125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F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Группа 19"/>
          <p:cNvGrpSpPr/>
          <p:nvPr userDrawn="1"/>
        </p:nvGrpSpPr>
        <p:grpSpPr>
          <a:xfrm>
            <a:off x="7981102" y="2815781"/>
            <a:ext cx="2571750" cy="1001713"/>
            <a:chOff x="5281610" y="2372014"/>
            <a:chExt cx="2571750" cy="1001713"/>
          </a:xfrm>
          <a:solidFill>
            <a:schemeClr val="bg1"/>
          </a:solidFill>
        </p:grpSpPr>
        <p:sp>
          <p:nvSpPr>
            <p:cNvPr id="5" name="Freeform 6"/>
            <p:cNvSpPr>
              <a:spLocks noEditPoints="1"/>
            </p:cNvSpPr>
            <p:nvPr/>
          </p:nvSpPr>
          <p:spPr bwMode="auto">
            <a:xfrm>
              <a:off x="5281610" y="2718089"/>
              <a:ext cx="346075" cy="387350"/>
            </a:xfrm>
            <a:custGeom>
              <a:avLst/>
              <a:gdLst>
                <a:gd name="T0" fmla="*/ 39 w 218"/>
                <a:gd name="T1" fmla="*/ 138 h 244"/>
                <a:gd name="T2" fmla="*/ 39 w 218"/>
                <a:gd name="T3" fmla="*/ 205 h 244"/>
                <a:gd name="T4" fmla="*/ 160 w 218"/>
                <a:gd name="T5" fmla="*/ 205 h 244"/>
                <a:gd name="T6" fmla="*/ 169 w 218"/>
                <a:gd name="T7" fmla="*/ 202 h 244"/>
                <a:gd name="T8" fmla="*/ 176 w 218"/>
                <a:gd name="T9" fmla="*/ 195 h 244"/>
                <a:gd name="T10" fmla="*/ 179 w 218"/>
                <a:gd name="T11" fmla="*/ 185 h 244"/>
                <a:gd name="T12" fmla="*/ 179 w 218"/>
                <a:gd name="T13" fmla="*/ 156 h 244"/>
                <a:gd name="T14" fmla="*/ 176 w 218"/>
                <a:gd name="T15" fmla="*/ 147 h 244"/>
                <a:gd name="T16" fmla="*/ 169 w 218"/>
                <a:gd name="T17" fmla="*/ 140 h 244"/>
                <a:gd name="T18" fmla="*/ 160 w 218"/>
                <a:gd name="T19" fmla="*/ 138 h 244"/>
                <a:gd name="T20" fmla="*/ 39 w 218"/>
                <a:gd name="T21" fmla="*/ 138 h 244"/>
                <a:gd name="T22" fmla="*/ 0 w 218"/>
                <a:gd name="T23" fmla="*/ 0 h 244"/>
                <a:gd name="T24" fmla="*/ 202 w 218"/>
                <a:gd name="T25" fmla="*/ 0 h 244"/>
                <a:gd name="T26" fmla="*/ 202 w 218"/>
                <a:gd name="T27" fmla="*/ 40 h 244"/>
                <a:gd name="T28" fmla="*/ 39 w 218"/>
                <a:gd name="T29" fmla="*/ 40 h 244"/>
                <a:gd name="T30" fmla="*/ 39 w 218"/>
                <a:gd name="T31" fmla="*/ 98 h 244"/>
                <a:gd name="T32" fmla="*/ 160 w 218"/>
                <a:gd name="T33" fmla="*/ 98 h 244"/>
                <a:gd name="T34" fmla="*/ 178 w 218"/>
                <a:gd name="T35" fmla="*/ 101 h 244"/>
                <a:gd name="T36" fmla="*/ 194 w 218"/>
                <a:gd name="T37" fmla="*/ 109 h 244"/>
                <a:gd name="T38" fmla="*/ 206 w 218"/>
                <a:gd name="T39" fmla="*/ 122 h 244"/>
                <a:gd name="T40" fmla="*/ 214 w 218"/>
                <a:gd name="T41" fmla="*/ 138 h 244"/>
                <a:gd name="T42" fmla="*/ 218 w 218"/>
                <a:gd name="T43" fmla="*/ 156 h 244"/>
                <a:gd name="T44" fmla="*/ 218 w 218"/>
                <a:gd name="T45" fmla="*/ 166 h 244"/>
                <a:gd name="T46" fmla="*/ 218 w 218"/>
                <a:gd name="T47" fmla="*/ 176 h 244"/>
                <a:gd name="T48" fmla="*/ 218 w 218"/>
                <a:gd name="T49" fmla="*/ 185 h 244"/>
                <a:gd name="T50" fmla="*/ 214 w 218"/>
                <a:gd name="T51" fmla="*/ 204 h 244"/>
                <a:gd name="T52" fmla="*/ 206 w 218"/>
                <a:gd name="T53" fmla="*/ 220 h 244"/>
                <a:gd name="T54" fmla="*/ 194 w 218"/>
                <a:gd name="T55" fmla="*/ 233 h 244"/>
                <a:gd name="T56" fmla="*/ 178 w 218"/>
                <a:gd name="T57" fmla="*/ 241 h 244"/>
                <a:gd name="T58" fmla="*/ 160 w 218"/>
                <a:gd name="T59" fmla="*/ 244 h 244"/>
                <a:gd name="T60" fmla="*/ 0 w 218"/>
                <a:gd name="T61" fmla="*/ 244 h 244"/>
                <a:gd name="T62" fmla="*/ 0 w 218"/>
                <a:gd name="T63" fmla="*/ 164 h 244"/>
                <a:gd name="T64" fmla="*/ 0 w 218"/>
                <a:gd name="T65" fmla="*/ 81 h 244"/>
                <a:gd name="T66" fmla="*/ 0 w 218"/>
                <a:gd name="T67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18" h="244">
                  <a:moveTo>
                    <a:pt x="39" y="138"/>
                  </a:moveTo>
                  <a:lnTo>
                    <a:pt x="39" y="205"/>
                  </a:lnTo>
                  <a:lnTo>
                    <a:pt x="160" y="205"/>
                  </a:lnTo>
                  <a:lnTo>
                    <a:pt x="169" y="202"/>
                  </a:lnTo>
                  <a:lnTo>
                    <a:pt x="176" y="195"/>
                  </a:lnTo>
                  <a:lnTo>
                    <a:pt x="179" y="185"/>
                  </a:lnTo>
                  <a:lnTo>
                    <a:pt x="179" y="156"/>
                  </a:lnTo>
                  <a:lnTo>
                    <a:pt x="176" y="147"/>
                  </a:lnTo>
                  <a:lnTo>
                    <a:pt x="169" y="140"/>
                  </a:lnTo>
                  <a:lnTo>
                    <a:pt x="160" y="138"/>
                  </a:lnTo>
                  <a:lnTo>
                    <a:pt x="39" y="138"/>
                  </a:lnTo>
                  <a:close/>
                  <a:moveTo>
                    <a:pt x="0" y="0"/>
                  </a:moveTo>
                  <a:lnTo>
                    <a:pt x="202" y="0"/>
                  </a:lnTo>
                  <a:lnTo>
                    <a:pt x="202" y="40"/>
                  </a:lnTo>
                  <a:lnTo>
                    <a:pt x="39" y="40"/>
                  </a:lnTo>
                  <a:lnTo>
                    <a:pt x="39" y="98"/>
                  </a:lnTo>
                  <a:lnTo>
                    <a:pt x="160" y="98"/>
                  </a:lnTo>
                  <a:lnTo>
                    <a:pt x="178" y="101"/>
                  </a:lnTo>
                  <a:lnTo>
                    <a:pt x="194" y="109"/>
                  </a:lnTo>
                  <a:lnTo>
                    <a:pt x="206" y="122"/>
                  </a:lnTo>
                  <a:lnTo>
                    <a:pt x="214" y="138"/>
                  </a:lnTo>
                  <a:lnTo>
                    <a:pt x="218" y="156"/>
                  </a:lnTo>
                  <a:lnTo>
                    <a:pt x="218" y="166"/>
                  </a:lnTo>
                  <a:lnTo>
                    <a:pt x="218" y="176"/>
                  </a:lnTo>
                  <a:lnTo>
                    <a:pt x="218" y="185"/>
                  </a:lnTo>
                  <a:lnTo>
                    <a:pt x="214" y="204"/>
                  </a:lnTo>
                  <a:lnTo>
                    <a:pt x="206" y="220"/>
                  </a:lnTo>
                  <a:lnTo>
                    <a:pt x="194" y="233"/>
                  </a:lnTo>
                  <a:lnTo>
                    <a:pt x="178" y="241"/>
                  </a:lnTo>
                  <a:lnTo>
                    <a:pt x="160" y="244"/>
                  </a:lnTo>
                  <a:lnTo>
                    <a:pt x="0" y="244"/>
                  </a:lnTo>
                  <a:lnTo>
                    <a:pt x="0" y="164"/>
                  </a:lnTo>
                  <a:lnTo>
                    <a:pt x="0" y="8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Freeform 7"/>
            <p:cNvSpPr>
              <a:spLocks noEditPoints="1"/>
            </p:cNvSpPr>
            <p:nvPr/>
          </p:nvSpPr>
          <p:spPr bwMode="auto">
            <a:xfrm>
              <a:off x="6140448" y="2718089"/>
              <a:ext cx="346075" cy="387350"/>
            </a:xfrm>
            <a:custGeom>
              <a:avLst/>
              <a:gdLst>
                <a:gd name="T0" fmla="*/ 39 w 218"/>
                <a:gd name="T1" fmla="*/ 40 h 244"/>
                <a:gd name="T2" fmla="*/ 39 w 218"/>
                <a:gd name="T3" fmla="*/ 107 h 244"/>
                <a:gd name="T4" fmla="*/ 160 w 218"/>
                <a:gd name="T5" fmla="*/ 107 h 244"/>
                <a:gd name="T6" fmla="*/ 171 w 218"/>
                <a:gd name="T7" fmla="*/ 105 h 244"/>
                <a:gd name="T8" fmla="*/ 177 w 218"/>
                <a:gd name="T9" fmla="*/ 98 h 244"/>
                <a:gd name="T10" fmla="*/ 180 w 218"/>
                <a:gd name="T11" fmla="*/ 87 h 244"/>
                <a:gd name="T12" fmla="*/ 180 w 218"/>
                <a:gd name="T13" fmla="*/ 59 h 244"/>
                <a:gd name="T14" fmla="*/ 177 w 218"/>
                <a:gd name="T15" fmla="*/ 49 h 244"/>
                <a:gd name="T16" fmla="*/ 171 w 218"/>
                <a:gd name="T17" fmla="*/ 42 h 244"/>
                <a:gd name="T18" fmla="*/ 160 w 218"/>
                <a:gd name="T19" fmla="*/ 40 h 244"/>
                <a:gd name="T20" fmla="*/ 39 w 218"/>
                <a:gd name="T21" fmla="*/ 40 h 244"/>
                <a:gd name="T22" fmla="*/ 0 w 218"/>
                <a:gd name="T23" fmla="*/ 0 h 244"/>
                <a:gd name="T24" fmla="*/ 160 w 218"/>
                <a:gd name="T25" fmla="*/ 0 h 244"/>
                <a:gd name="T26" fmla="*/ 179 w 218"/>
                <a:gd name="T27" fmla="*/ 4 h 244"/>
                <a:gd name="T28" fmla="*/ 194 w 218"/>
                <a:gd name="T29" fmla="*/ 12 h 244"/>
                <a:gd name="T30" fmla="*/ 207 w 218"/>
                <a:gd name="T31" fmla="*/ 25 h 244"/>
                <a:gd name="T32" fmla="*/ 215 w 218"/>
                <a:gd name="T33" fmla="*/ 40 h 244"/>
                <a:gd name="T34" fmla="*/ 218 w 218"/>
                <a:gd name="T35" fmla="*/ 59 h 244"/>
                <a:gd name="T36" fmla="*/ 218 w 218"/>
                <a:gd name="T37" fmla="*/ 68 h 244"/>
                <a:gd name="T38" fmla="*/ 218 w 218"/>
                <a:gd name="T39" fmla="*/ 79 h 244"/>
                <a:gd name="T40" fmla="*/ 218 w 218"/>
                <a:gd name="T41" fmla="*/ 87 h 244"/>
                <a:gd name="T42" fmla="*/ 215 w 218"/>
                <a:gd name="T43" fmla="*/ 106 h 244"/>
                <a:gd name="T44" fmla="*/ 207 w 218"/>
                <a:gd name="T45" fmla="*/ 122 h 244"/>
                <a:gd name="T46" fmla="*/ 194 w 218"/>
                <a:gd name="T47" fmla="*/ 135 h 244"/>
                <a:gd name="T48" fmla="*/ 179 w 218"/>
                <a:gd name="T49" fmla="*/ 144 h 244"/>
                <a:gd name="T50" fmla="*/ 160 w 218"/>
                <a:gd name="T51" fmla="*/ 146 h 244"/>
                <a:gd name="T52" fmla="*/ 39 w 218"/>
                <a:gd name="T53" fmla="*/ 146 h 244"/>
                <a:gd name="T54" fmla="*/ 39 w 218"/>
                <a:gd name="T55" fmla="*/ 244 h 244"/>
                <a:gd name="T56" fmla="*/ 0 w 218"/>
                <a:gd name="T57" fmla="*/ 244 h 244"/>
                <a:gd name="T58" fmla="*/ 0 w 218"/>
                <a:gd name="T5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18" h="244">
                  <a:moveTo>
                    <a:pt x="39" y="40"/>
                  </a:moveTo>
                  <a:lnTo>
                    <a:pt x="39" y="107"/>
                  </a:lnTo>
                  <a:lnTo>
                    <a:pt x="160" y="107"/>
                  </a:lnTo>
                  <a:lnTo>
                    <a:pt x="171" y="105"/>
                  </a:lnTo>
                  <a:lnTo>
                    <a:pt x="177" y="98"/>
                  </a:lnTo>
                  <a:lnTo>
                    <a:pt x="180" y="87"/>
                  </a:lnTo>
                  <a:lnTo>
                    <a:pt x="180" y="59"/>
                  </a:lnTo>
                  <a:lnTo>
                    <a:pt x="177" y="49"/>
                  </a:lnTo>
                  <a:lnTo>
                    <a:pt x="171" y="42"/>
                  </a:lnTo>
                  <a:lnTo>
                    <a:pt x="160" y="40"/>
                  </a:lnTo>
                  <a:lnTo>
                    <a:pt x="39" y="40"/>
                  </a:lnTo>
                  <a:close/>
                  <a:moveTo>
                    <a:pt x="0" y="0"/>
                  </a:moveTo>
                  <a:lnTo>
                    <a:pt x="160" y="0"/>
                  </a:lnTo>
                  <a:lnTo>
                    <a:pt x="179" y="4"/>
                  </a:lnTo>
                  <a:lnTo>
                    <a:pt x="194" y="12"/>
                  </a:lnTo>
                  <a:lnTo>
                    <a:pt x="207" y="25"/>
                  </a:lnTo>
                  <a:lnTo>
                    <a:pt x="215" y="40"/>
                  </a:lnTo>
                  <a:lnTo>
                    <a:pt x="218" y="59"/>
                  </a:lnTo>
                  <a:lnTo>
                    <a:pt x="218" y="68"/>
                  </a:lnTo>
                  <a:lnTo>
                    <a:pt x="218" y="79"/>
                  </a:lnTo>
                  <a:lnTo>
                    <a:pt x="218" y="87"/>
                  </a:lnTo>
                  <a:lnTo>
                    <a:pt x="215" y="106"/>
                  </a:lnTo>
                  <a:lnTo>
                    <a:pt x="207" y="122"/>
                  </a:lnTo>
                  <a:lnTo>
                    <a:pt x="194" y="135"/>
                  </a:lnTo>
                  <a:lnTo>
                    <a:pt x="179" y="144"/>
                  </a:lnTo>
                  <a:lnTo>
                    <a:pt x="160" y="146"/>
                  </a:lnTo>
                  <a:lnTo>
                    <a:pt x="39" y="146"/>
                  </a:lnTo>
                  <a:lnTo>
                    <a:pt x="39" y="244"/>
                  </a:lnTo>
                  <a:lnTo>
                    <a:pt x="0" y="24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6559548" y="2718089"/>
              <a:ext cx="330200" cy="387350"/>
            </a:xfrm>
            <a:custGeom>
              <a:avLst/>
              <a:gdLst>
                <a:gd name="T0" fmla="*/ 57 w 208"/>
                <a:gd name="T1" fmla="*/ 0 h 244"/>
                <a:gd name="T2" fmla="*/ 208 w 208"/>
                <a:gd name="T3" fmla="*/ 0 h 244"/>
                <a:gd name="T4" fmla="*/ 208 w 208"/>
                <a:gd name="T5" fmla="*/ 40 h 244"/>
                <a:gd name="T6" fmla="*/ 57 w 208"/>
                <a:gd name="T7" fmla="*/ 40 h 244"/>
                <a:gd name="T8" fmla="*/ 48 w 208"/>
                <a:gd name="T9" fmla="*/ 42 h 244"/>
                <a:gd name="T10" fmla="*/ 41 w 208"/>
                <a:gd name="T11" fmla="*/ 49 h 244"/>
                <a:gd name="T12" fmla="*/ 38 w 208"/>
                <a:gd name="T13" fmla="*/ 59 h 244"/>
                <a:gd name="T14" fmla="*/ 38 w 208"/>
                <a:gd name="T15" fmla="*/ 81 h 244"/>
                <a:gd name="T16" fmla="*/ 38 w 208"/>
                <a:gd name="T17" fmla="*/ 108 h 244"/>
                <a:gd name="T18" fmla="*/ 38 w 208"/>
                <a:gd name="T19" fmla="*/ 185 h 244"/>
                <a:gd name="T20" fmla="*/ 41 w 208"/>
                <a:gd name="T21" fmla="*/ 195 h 244"/>
                <a:gd name="T22" fmla="*/ 48 w 208"/>
                <a:gd name="T23" fmla="*/ 202 h 244"/>
                <a:gd name="T24" fmla="*/ 57 w 208"/>
                <a:gd name="T25" fmla="*/ 205 h 244"/>
                <a:gd name="T26" fmla="*/ 208 w 208"/>
                <a:gd name="T27" fmla="*/ 205 h 244"/>
                <a:gd name="T28" fmla="*/ 208 w 208"/>
                <a:gd name="T29" fmla="*/ 244 h 244"/>
                <a:gd name="T30" fmla="*/ 169 w 208"/>
                <a:gd name="T31" fmla="*/ 244 h 244"/>
                <a:gd name="T32" fmla="*/ 133 w 208"/>
                <a:gd name="T33" fmla="*/ 244 h 244"/>
                <a:gd name="T34" fmla="*/ 57 w 208"/>
                <a:gd name="T35" fmla="*/ 244 h 244"/>
                <a:gd name="T36" fmla="*/ 38 w 208"/>
                <a:gd name="T37" fmla="*/ 241 h 244"/>
                <a:gd name="T38" fmla="*/ 23 w 208"/>
                <a:gd name="T39" fmla="*/ 233 h 244"/>
                <a:gd name="T40" fmla="*/ 10 w 208"/>
                <a:gd name="T41" fmla="*/ 220 h 244"/>
                <a:gd name="T42" fmla="*/ 2 w 208"/>
                <a:gd name="T43" fmla="*/ 204 h 244"/>
                <a:gd name="T44" fmla="*/ 0 w 208"/>
                <a:gd name="T45" fmla="*/ 185 h 244"/>
                <a:gd name="T46" fmla="*/ 0 w 208"/>
                <a:gd name="T47" fmla="*/ 146 h 244"/>
                <a:gd name="T48" fmla="*/ 0 w 208"/>
                <a:gd name="T49" fmla="*/ 134 h 244"/>
                <a:gd name="T50" fmla="*/ 0 w 208"/>
                <a:gd name="T51" fmla="*/ 126 h 244"/>
                <a:gd name="T52" fmla="*/ 0 w 208"/>
                <a:gd name="T53" fmla="*/ 119 h 244"/>
                <a:gd name="T54" fmla="*/ 0 w 208"/>
                <a:gd name="T55" fmla="*/ 109 h 244"/>
                <a:gd name="T56" fmla="*/ 0 w 208"/>
                <a:gd name="T57" fmla="*/ 99 h 244"/>
                <a:gd name="T58" fmla="*/ 0 w 208"/>
                <a:gd name="T59" fmla="*/ 82 h 244"/>
                <a:gd name="T60" fmla="*/ 0 w 208"/>
                <a:gd name="T61" fmla="*/ 59 h 244"/>
                <a:gd name="T62" fmla="*/ 2 w 208"/>
                <a:gd name="T63" fmla="*/ 40 h 244"/>
                <a:gd name="T64" fmla="*/ 10 w 208"/>
                <a:gd name="T65" fmla="*/ 25 h 244"/>
                <a:gd name="T66" fmla="*/ 23 w 208"/>
                <a:gd name="T67" fmla="*/ 12 h 244"/>
                <a:gd name="T68" fmla="*/ 38 w 208"/>
                <a:gd name="T69" fmla="*/ 4 h 244"/>
                <a:gd name="T70" fmla="*/ 57 w 208"/>
                <a:gd name="T71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8" h="244">
                  <a:moveTo>
                    <a:pt x="57" y="0"/>
                  </a:moveTo>
                  <a:lnTo>
                    <a:pt x="208" y="0"/>
                  </a:lnTo>
                  <a:lnTo>
                    <a:pt x="208" y="40"/>
                  </a:lnTo>
                  <a:lnTo>
                    <a:pt x="57" y="40"/>
                  </a:lnTo>
                  <a:lnTo>
                    <a:pt x="48" y="42"/>
                  </a:lnTo>
                  <a:lnTo>
                    <a:pt x="41" y="49"/>
                  </a:lnTo>
                  <a:lnTo>
                    <a:pt x="38" y="59"/>
                  </a:lnTo>
                  <a:lnTo>
                    <a:pt x="38" y="81"/>
                  </a:lnTo>
                  <a:lnTo>
                    <a:pt x="38" y="108"/>
                  </a:lnTo>
                  <a:lnTo>
                    <a:pt x="38" y="185"/>
                  </a:lnTo>
                  <a:lnTo>
                    <a:pt x="41" y="195"/>
                  </a:lnTo>
                  <a:lnTo>
                    <a:pt x="48" y="202"/>
                  </a:lnTo>
                  <a:lnTo>
                    <a:pt x="57" y="205"/>
                  </a:lnTo>
                  <a:lnTo>
                    <a:pt x="208" y="205"/>
                  </a:lnTo>
                  <a:lnTo>
                    <a:pt x="208" y="244"/>
                  </a:lnTo>
                  <a:lnTo>
                    <a:pt x="169" y="244"/>
                  </a:lnTo>
                  <a:lnTo>
                    <a:pt x="133" y="244"/>
                  </a:lnTo>
                  <a:lnTo>
                    <a:pt x="57" y="244"/>
                  </a:lnTo>
                  <a:lnTo>
                    <a:pt x="38" y="241"/>
                  </a:lnTo>
                  <a:lnTo>
                    <a:pt x="23" y="233"/>
                  </a:lnTo>
                  <a:lnTo>
                    <a:pt x="10" y="220"/>
                  </a:lnTo>
                  <a:lnTo>
                    <a:pt x="2" y="204"/>
                  </a:lnTo>
                  <a:lnTo>
                    <a:pt x="0" y="185"/>
                  </a:lnTo>
                  <a:lnTo>
                    <a:pt x="0" y="146"/>
                  </a:lnTo>
                  <a:lnTo>
                    <a:pt x="0" y="134"/>
                  </a:lnTo>
                  <a:lnTo>
                    <a:pt x="0" y="126"/>
                  </a:lnTo>
                  <a:lnTo>
                    <a:pt x="0" y="119"/>
                  </a:lnTo>
                  <a:lnTo>
                    <a:pt x="0" y="109"/>
                  </a:lnTo>
                  <a:lnTo>
                    <a:pt x="0" y="99"/>
                  </a:lnTo>
                  <a:lnTo>
                    <a:pt x="0" y="82"/>
                  </a:lnTo>
                  <a:lnTo>
                    <a:pt x="0" y="59"/>
                  </a:lnTo>
                  <a:lnTo>
                    <a:pt x="2" y="40"/>
                  </a:lnTo>
                  <a:lnTo>
                    <a:pt x="10" y="25"/>
                  </a:lnTo>
                  <a:lnTo>
                    <a:pt x="23" y="12"/>
                  </a:lnTo>
                  <a:lnTo>
                    <a:pt x="38" y="4"/>
                  </a:lnTo>
                  <a:lnTo>
                    <a:pt x="5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Freeform 9"/>
            <p:cNvSpPr>
              <a:spLocks noEditPoints="1"/>
            </p:cNvSpPr>
            <p:nvPr/>
          </p:nvSpPr>
          <p:spPr bwMode="auto">
            <a:xfrm>
              <a:off x="5656260" y="2718089"/>
              <a:ext cx="430213" cy="387350"/>
            </a:xfrm>
            <a:custGeom>
              <a:avLst/>
              <a:gdLst>
                <a:gd name="T0" fmla="*/ 136 w 271"/>
                <a:gd name="T1" fmla="*/ 44 h 244"/>
                <a:gd name="T2" fmla="*/ 91 w 271"/>
                <a:gd name="T3" fmla="*/ 138 h 244"/>
                <a:gd name="T4" fmla="*/ 180 w 271"/>
                <a:gd name="T5" fmla="*/ 138 h 244"/>
                <a:gd name="T6" fmla="*/ 136 w 271"/>
                <a:gd name="T7" fmla="*/ 44 h 244"/>
                <a:gd name="T8" fmla="*/ 113 w 271"/>
                <a:gd name="T9" fmla="*/ 0 h 244"/>
                <a:gd name="T10" fmla="*/ 158 w 271"/>
                <a:gd name="T11" fmla="*/ 0 h 244"/>
                <a:gd name="T12" fmla="*/ 271 w 271"/>
                <a:gd name="T13" fmla="*/ 244 h 244"/>
                <a:gd name="T14" fmla="*/ 227 w 271"/>
                <a:gd name="T15" fmla="*/ 244 h 244"/>
                <a:gd name="T16" fmla="*/ 199 w 271"/>
                <a:gd name="T17" fmla="*/ 176 h 244"/>
                <a:gd name="T18" fmla="*/ 72 w 271"/>
                <a:gd name="T19" fmla="*/ 176 h 244"/>
                <a:gd name="T20" fmla="*/ 44 w 271"/>
                <a:gd name="T21" fmla="*/ 244 h 244"/>
                <a:gd name="T22" fmla="*/ 0 w 271"/>
                <a:gd name="T23" fmla="*/ 244 h 244"/>
                <a:gd name="T24" fmla="*/ 113 w 271"/>
                <a:gd name="T25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1" h="244">
                  <a:moveTo>
                    <a:pt x="136" y="44"/>
                  </a:moveTo>
                  <a:lnTo>
                    <a:pt x="91" y="138"/>
                  </a:lnTo>
                  <a:lnTo>
                    <a:pt x="180" y="138"/>
                  </a:lnTo>
                  <a:lnTo>
                    <a:pt x="136" y="44"/>
                  </a:lnTo>
                  <a:close/>
                  <a:moveTo>
                    <a:pt x="113" y="0"/>
                  </a:moveTo>
                  <a:lnTo>
                    <a:pt x="158" y="0"/>
                  </a:lnTo>
                  <a:lnTo>
                    <a:pt x="271" y="244"/>
                  </a:lnTo>
                  <a:lnTo>
                    <a:pt x="227" y="244"/>
                  </a:lnTo>
                  <a:lnTo>
                    <a:pt x="199" y="176"/>
                  </a:lnTo>
                  <a:lnTo>
                    <a:pt x="72" y="176"/>
                  </a:lnTo>
                  <a:lnTo>
                    <a:pt x="44" y="244"/>
                  </a:lnTo>
                  <a:lnTo>
                    <a:pt x="0" y="244"/>
                  </a:lnTo>
                  <a:lnTo>
                    <a:pt x="1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Freeform 10"/>
            <p:cNvSpPr>
              <a:spLocks noEditPoints="1"/>
            </p:cNvSpPr>
            <p:nvPr/>
          </p:nvSpPr>
          <p:spPr bwMode="auto">
            <a:xfrm>
              <a:off x="6329360" y="3186402"/>
              <a:ext cx="160338" cy="184150"/>
            </a:xfrm>
            <a:custGeom>
              <a:avLst/>
              <a:gdLst>
                <a:gd name="T0" fmla="*/ 22 w 101"/>
                <a:gd name="T1" fmla="*/ 23 h 116"/>
                <a:gd name="T2" fmla="*/ 22 w 101"/>
                <a:gd name="T3" fmla="*/ 50 h 116"/>
                <a:gd name="T4" fmla="*/ 69 w 101"/>
                <a:gd name="T5" fmla="*/ 50 h 116"/>
                <a:gd name="T6" fmla="*/ 73 w 101"/>
                <a:gd name="T7" fmla="*/ 49 h 116"/>
                <a:gd name="T8" fmla="*/ 75 w 101"/>
                <a:gd name="T9" fmla="*/ 47 h 116"/>
                <a:gd name="T10" fmla="*/ 78 w 101"/>
                <a:gd name="T11" fmla="*/ 44 h 116"/>
                <a:gd name="T12" fmla="*/ 79 w 101"/>
                <a:gd name="T13" fmla="*/ 40 h 116"/>
                <a:gd name="T14" fmla="*/ 79 w 101"/>
                <a:gd name="T15" fmla="*/ 32 h 116"/>
                <a:gd name="T16" fmla="*/ 78 w 101"/>
                <a:gd name="T17" fmla="*/ 29 h 116"/>
                <a:gd name="T18" fmla="*/ 75 w 101"/>
                <a:gd name="T19" fmla="*/ 25 h 116"/>
                <a:gd name="T20" fmla="*/ 73 w 101"/>
                <a:gd name="T21" fmla="*/ 24 h 116"/>
                <a:gd name="T22" fmla="*/ 69 w 101"/>
                <a:gd name="T23" fmla="*/ 23 h 116"/>
                <a:gd name="T24" fmla="*/ 22 w 101"/>
                <a:gd name="T25" fmla="*/ 23 h 116"/>
                <a:gd name="T26" fmla="*/ 0 w 101"/>
                <a:gd name="T27" fmla="*/ 0 h 116"/>
                <a:gd name="T28" fmla="*/ 74 w 101"/>
                <a:gd name="T29" fmla="*/ 0 h 116"/>
                <a:gd name="T30" fmla="*/ 85 w 101"/>
                <a:gd name="T31" fmla="*/ 3 h 116"/>
                <a:gd name="T32" fmla="*/ 93 w 101"/>
                <a:gd name="T33" fmla="*/ 9 h 116"/>
                <a:gd name="T34" fmla="*/ 99 w 101"/>
                <a:gd name="T35" fmla="*/ 17 h 116"/>
                <a:gd name="T36" fmla="*/ 101 w 101"/>
                <a:gd name="T37" fmla="*/ 27 h 116"/>
                <a:gd name="T38" fmla="*/ 101 w 101"/>
                <a:gd name="T39" fmla="*/ 30 h 116"/>
                <a:gd name="T40" fmla="*/ 101 w 101"/>
                <a:gd name="T41" fmla="*/ 34 h 116"/>
                <a:gd name="T42" fmla="*/ 101 w 101"/>
                <a:gd name="T43" fmla="*/ 38 h 116"/>
                <a:gd name="T44" fmla="*/ 101 w 101"/>
                <a:gd name="T45" fmla="*/ 43 h 116"/>
                <a:gd name="T46" fmla="*/ 101 w 101"/>
                <a:gd name="T47" fmla="*/ 45 h 116"/>
                <a:gd name="T48" fmla="*/ 99 w 101"/>
                <a:gd name="T49" fmla="*/ 56 h 116"/>
                <a:gd name="T50" fmla="*/ 93 w 101"/>
                <a:gd name="T51" fmla="*/ 64 h 116"/>
                <a:gd name="T52" fmla="*/ 85 w 101"/>
                <a:gd name="T53" fmla="*/ 70 h 116"/>
                <a:gd name="T54" fmla="*/ 74 w 101"/>
                <a:gd name="T55" fmla="*/ 72 h 116"/>
                <a:gd name="T56" fmla="*/ 22 w 101"/>
                <a:gd name="T57" fmla="*/ 72 h 116"/>
                <a:gd name="T58" fmla="*/ 22 w 101"/>
                <a:gd name="T59" fmla="*/ 93 h 116"/>
                <a:gd name="T60" fmla="*/ 22 w 101"/>
                <a:gd name="T61" fmla="*/ 116 h 116"/>
                <a:gd name="T62" fmla="*/ 0 w 101"/>
                <a:gd name="T63" fmla="*/ 116 h 116"/>
                <a:gd name="T64" fmla="*/ 0 w 101"/>
                <a:gd name="T65" fmla="*/ 78 h 116"/>
                <a:gd name="T66" fmla="*/ 0 w 101"/>
                <a:gd name="T67" fmla="*/ 38 h 116"/>
                <a:gd name="T68" fmla="*/ 0 w 101"/>
                <a:gd name="T6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1" h="116">
                  <a:moveTo>
                    <a:pt x="22" y="23"/>
                  </a:moveTo>
                  <a:lnTo>
                    <a:pt x="22" y="50"/>
                  </a:lnTo>
                  <a:lnTo>
                    <a:pt x="69" y="50"/>
                  </a:lnTo>
                  <a:lnTo>
                    <a:pt x="73" y="49"/>
                  </a:lnTo>
                  <a:lnTo>
                    <a:pt x="75" y="47"/>
                  </a:lnTo>
                  <a:lnTo>
                    <a:pt x="78" y="44"/>
                  </a:lnTo>
                  <a:lnTo>
                    <a:pt x="79" y="40"/>
                  </a:lnTo>
                  <a:lnTo>
                    <a:pt x="79" y="32"/>
                  </a:lnTo>
                  <a:lnTo>
                    <a:pt x="78" y="29"/>
                  </a:lnTo>
                  <a:lnTo>
                    <a:pt x="75" y="25"/>
                  </a:lnTo>
                  <a:lnTo>
                    <a:pt x="73" y="24"/>
                  </a:lnTo>
                  <a:lnTo>
                    <a:pt x="69" y="23"/>
                  </a:lnTo>
                  <a:lnTo>
                    <a:pt x="22" y="23"/>
                  </a:lnTo>
                  <a:close/>
                  <a:moveTo>
                    <a:pt x="0" y="0"/>
                  </a:moveTo>
                  <a:lnTo>
                    <a:pt x="74" y="0"/>
                  </a:lnTo>
                  <a:lnTo>
                    <a:pt x="85" y="3"/>
                  </a:lnTo>
                  <a:lnTo>
                    <a:pt x="93" y="9"/>
                  </a:lnTo>
                  <a:lnTo>
                    <a:pt x="99" y="17"/>
                  </a:lnTo>
                  <a:lnTo>
                    <a:pt x="101" y="27"/>
                  </a:lnTo>
                  <a:lnTo>
                    <a:pt x="101" y="30"/>
                  </a:lnTo>
                  <a:lnTo>
                    <a:pt x="101" y="34"/>
                  </a:lnTo>
                  <a:lnTo>
                    <a:pt x="101" y="38"/>
                  </a:lnTo>
                  <a:lnTo>
                    <a:pt x="101" y="43"/>
                  </a:lnTo>
                  <a:lnTo>
                    <a:pt x="101" y="45"/>
                  </a:lnTo>
                  <a:lnTo>
                    <a:pt x="99" y="56"/>
                  </a:lnTo>
                  <a:lnTo>
                    <a:pt x="93" y="64"/>
                  </a:lnTo>
                  <a:lnTo>
                    <a:pt x="85" y="70"/>
                  </a:lnTo>
                  <a:lnTo>
                    <a:pt x="74" y="72"/>
                  </a:lnTo>
                  <a:lnTo>
                    <a:pt x="22" y="72"/>
                  </a:lnTo>
                  <a:lnTo>
                    <a:pt x="22" y="93"/>
                  </a:lnTo>
                  <a:lnTo>
                    <a:pt x="22" y="116"/>
                  </a:lnTo>
                  <a:lnTo>
                    <a:pt x="0" y="116"/>
                  </a:lnTo>
                  <a:lnTo>
                    <a:pt x="0" y="78"/>
                  </a:ln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6140448" y="3186402"/>
              <a:ext cx="155575" cy="180975"/>
            </a:xfrm>
            <a:custGeom>
              <a:avLst/>
              <a:gdLst>
                <a:gd name="T0" fmla="*/ 0 w 98"/>
                <a:gd name="T1" fmla="*/ 0 h 114"/>
                <a:gd name="T2" fmla="*/ 98 w 98"/>
                <a:gd name="T3" fmla="*/ 0 h 114"/>
                <a:gd name="T4" fmla="*/ 98 w 98"/>
                <a:gd name="T5" fmla="*/ 23 h 114"/>
                <a:gd name="T6" fmla="*/ 24 w 98"/>
                <a:gd name="T7" fmla="*/ 23 h 114"/>
                <a:gd name="T8" fmla="*/ 24 w 98"/>
                <a:gd name="T9" fmla="*/ 114 h 114"/>
                <a:gd name="T10" fmla="*/ 0 w 98"/>
                <a:gd name="T11" fmla="*/ 114 h 114"/>
                <a:gd name="T12" fmla="*/ 0 w 98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" h="114">
                  <a:moveTo>
                    <a:pt x="0" y="0"/>
                  </a:moveTo>
                  <a:lnTo>
                    <a:pt x="98" y="0"/>
                  </a:lnTo>
                  <a:lnTo>
                    <a:pt x="98" y="23"/>
                  </a:lnTo>
                  <a:lnTo>
                    <a:pt x="24" y="23"/>
                  </a:lnTo>
                  <a:lnTo>
                    <a:pt x="24" y="114"/>
                  </a:lnTo>
                  <a:lnTo>
                    <a:pt x="0" y="11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6502398" y="3186402"/>
              <a:ext cx="190500" cy="184150"/>
            </a:xfrm>
            <a:custGeom>
              <a:avLst/>
              <a:gdLst>
                <a:gd name="T0" fmla="*/ 0 w 120"/>
                <a:gd name="T1" fmla="*/ 0 h 116"/>
                <a:gd name="T2" fmla="*/ 25 w 120"/>
                <a:gd name="T3" fmla="*/ 0 h 116"/>
                <a:gd name="T4" fmla="*/ 62 w 120"/>
                <a:gd name="T5" fmla="*/ 61 h 116"/>
                <a:gd name="T6" fmla="*/ 96 w 120"/>
                <a:gd name="T7" fmla="*/ 0 h 116"/>
                <a:gd name="T8" fmla="*/ 120 w 120"/>
                <a:gd name="T9" fmla="*/ 0 h 116"/>
                <a:gd name="T10" fmla="*/ 119 w 120"/>
                <a:gd name="T11" fmla="*/ 4 h 116"/>
                <a:gd name="T12" fmla="*/ 114 w 120"/>
                <a:gd name="T13" fmla="*/ 11 h 116"/>
                <a:gd name="T14" fmla="*/ 109 w 120"/>
                <a:gd name="T15" fmla="*/ 21 h 116"/>
                <a:gd name="T16" fmla="*/ 100 w 120"/>
                <a:gd name="T17" fmla="*/ 34 h 116"/>
                <a:gd name="T18" fmla="*/ 92 w 120"/>
                <a:gd name="T19" fmla="*/ 50 h 116"/>
                <a:gd name="T20" fmla="*/ 83 w 120"/>
                <a:gd name="T21" fmla="*/ 66 h 116"/>
                <a:gd name="T22" fmla="*/ 73 w 120"/>
                <a:gd name="T23" fmla="*/ 81 h 116"/>
                <a:gd name="T24" fmla="*/ 65 w 120"/>
                <a:gd name="T25" fmla="*/ 96 h 116"/>
                <a:gd name="T26" fmla="*/ 58 w 120"/>
                <a:gd name="T27" fmla="*/ 107 h 116"/>
                <a:gd name="T28" fmla="*/ 53 w 120"/>
                <a:gd name="T29" fmla="*/ 116 h 116"/>
                <a:gd name="T30" fmla="*/ 30 w 120"/>
                <a:gd name="T31" fmla="*/ 116 h 116"/>
                <a:gd name="T32" fmla="*/ 33 w 120"/>
                <a:gd name="T33" fmla="*/ 107 h 116"/>
                <a:gd name="T34" fmla="*/ 39 w 120"/>
                <a:gd name="T35" fmla="*/ 98 h 116"/>
                <a:gd name="T36" fmla="*/ 44 w 120"/>
                <a:gd name="T37" fmla="*/ 90 h 116"/>
                <a:gd name="T38" fmla="*/ 47 w 120"/>
                <a:gd name="T39" fmla="*/ 84 h 116"/>
                <a:gd name="T40" fmla="*/ 0 w 120"/>
                <a:gd name="T41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0" h="116">
                  <a:moveTo>
                    <a:pt x="0" y="0"/>
                  </a:moveTo>
                  <a:lnTo>
                    <a:pt x="25" y="0"/>
                  </a:lnTo>
                  <a:lnTo>
                    <a:pt x="62" y="61"/>
                  </a:lnTo>
                  <a:lnTo>
                    <a:pt x="96" y="0"/>
                  </a:lnTo>
                  <a:lnTo>
                    <a:pt x="120" y="0"/>
                  </a:lnTo>
                  <a:lnTo>
                    <a:pt x="119" y="4"/>
                  </a:lnTo>
                  <a:lnTo>
                    <a:pt x="114" y="11"/>
                  </a:lnTo>
                  <a:lnTo>
                    <a:pt x="109" y="21"/>
                  </a:lnTo>
                  <a:lnTo>
                    <a:pt x="100" y="34"/>
                  </a:lnTo>
                  <a:lnTo>
                    <a:pt x="92" y="50"/>
                  </a:lnTo>
                  <a:lnTo>
                    <a:pt x="83" y="66"/>
                  </a:lnTo>
                  <a:lnTo>
                    <a:pt x="73" y="81"/>
                  </a:lnTo>
                  <a:lnTo>
                    <a:pt x="65" y="96"/>
                  </a:lnTo>
                  <a:lnTo>
                    <a:pt x="58" y="107"/>
                  </a:lnTo>
                  <a:lnTo>
                    <a:pt x="53" y="116"/>
                  </a:lnTo>
                  <a:lnTo>
                    <a:pt x="30" y="116"/>
                  </a:lnTo>
                  <a:lnTo>
                    <a:pt x="33" y="107"/>
                  </a:lnTo>
                  <a:lnTo>
                    <a:pt x="39" y="98"/>
                  </a:lnTo>
                  <a:lnTo>
                    <a:pt x="44" y="90"/>
                  </a:lnTo>
                  <a:lnTo>
                    <a:pt x="47" y="8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6711948" y="3186402"/>
              <a:ext cx="177800" cy="184150"/>
            </a:xfrm>
            <a:custGeom>
              <a:avLst/>
              <a:gdLst>
                <a:gd name="T0" fmla="*/ 0 w 112"/>
                <a:gd name="T1" fmla="*/ 0 h 116"/>
                <a:gd name="T2" fmla="*/ 112 w 112"/>
                <a:gd name="T3" fmla="*/ 0 h 116"/>
                <a:gd name="T4" fmla="*/ 112 w 112"/>
                <a:gd name="T5" fmla="*/ 116 h 116"/>
                <a:gd name="T6" fmla="*/ 89 w 112"/>
                <a:gd name="T7" fmla="*/ 116 h 116"/>
                <a:gd name="T8" fmla="*/ 89 w 112"/>
                <a:gd name="T9" fmla="*/ 97 h 116"/>
                <a:gd name="T10" fmla="*/ 89 w 112"/>
                <a:gd name="T11" fmla="*/ 23 h 116"/>
                <a:gd name="T12" fmla="*/ 22 w 112"/>
                <a:gd name="T13" fmla="*/ 23 h 116"/>
                <a:gd name="T14" fmla="*/ 22 w 112"/>
                <a:gd name="T15" fmla="*/ 116 h 116"/>
                <a:gd name="T16" fmla="*/ 0 w 112"/>
                <a:gd name="T17" fmla="*/ 116 h 116"/>
                <a:gd name="T18" fmla="*/ 0 w 112"/>
                <a:gd name="T1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2" h="116">
                  <a:moveTo>
                    <a:pt x="0" y="0"/>
                  </a:moveTo>
                  <a:lnTo>
                    <a:pt x="112" y="0"/>
                  </a:lnTo>
                  <a:lnTo>
                    <a:pt x="112" y="116"/>
                  </a:lnTo>
                  <a:lnTo>
                    <a:pt x="89" y="116"/>
                  </a:lnTo>
                  <a:lnTo>
                    <a:pt x="89" y="97"/>
                  </a:lnTo>
                  <a:lnTo>
                    <a:pt x="89" y="23"/>
                  </a:lnTo>
                  <a:lnTo>
                    <a:pt x="22" y="23"/>
                  </a:lnTo>
                  <a:lnTo>
                    <a:pt x="22" y="116"/>
                  </a:lnTo>
                  <a:lnTo>
                    <a:pt x="0" y="11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auto">
            <a:xfrm>
              <a:off x="7781923" y="2732377"/>
              <a:ext cx="49213" cy="55563"/>
            </a:xfrm>
            <a:custGeom>
              <a:avLst/>
              <a:gdLst>
                <a:gd name="T0" fmla="*/ 5 w 31"/>
                <a:gd name="T1" fmla="*/ 5 h 35"/>
                <a:gd name="T2" fmla="*/ 5 w 31"/>
                <a:gd name="T3" fmla="*/ 16 h 35"/>
                <a:gd name="T4" fmla="*/ 14 w 31"/>
                <a:gd name="T5" fmla="*/ 16 h 35"/>
                <a:gd name="T6" fmla="*/ 18 w 31"/>
                <a:gd name="T7" fmla="*/ 16 h 35"/>
                <a:gd name="T8" fmla="*/ 19 w 31"/>
                <a:gd name="T9" fmla="*/ 16 h 35"/>
                <a:gd name="T10" fmla="*/ 21 w 31"/>
                <a:gd name="T11" fmla="*/ 15 h 35"/>
                <a:gd name="T12" fmla="*/ 23 w 31"/>
                <a:gd name="T13" fmla="*/ 13 h 35"/>
                <a:gd name="T14" fmla="*/ 23 w 31"/>
                <a:gd name="T15" fmla="*/ 10 h 35"/>
                <a:gd name="T16" fmla="*/ 23 w 31"/>
                <a:gd name="T17" fmla="*/ 7 h 35"/>
                <a:gd name="T18" fmla="*/ 21 w 31"/>
                <a:gd name="T19" fmla="*/ 6 h 35"/>
                <a:gd name="T20" fmla="*/ 19 w 31"/>
                <a:gd name="T21" fmla="*/ 5 h 35"/>
                <a:gd name="T22" fmla="*/ 15 w 31"/>
                <a:gd name="T23" fmla="*/ 5 h 35"/>
                <a:gd name="T24" fmla="*/ 5 w 31"/>
                <a:gd name="T25" fmla="*/ 5 h 35"/>
                <a:gd name="T26" fmla="*/ 0 w 31"/>
                <a:gd name="T27" fmla="*/ 0 h 35"/>
                <a:gd name="T28" fmla="*/ 15 w 31"/>
                <a:gd name="T29" fmla="*/ 0 h 35"/>
                <a:gd name="T30" fmla="*/ 19 w 31"/>
                <a:gd name="T31" fmla="*/ 2 h 35"/>
                <a:gd name="T32" fmla="*/ 23 w 31"/>
                <a:gd name="T33" fmla="*/ 2 h 35"/>
                <a:gd name="T34" fmla="*/ 25 w 31"/>
                <a:gd name="T35" fmla="*/ 3 h 35"/>
                <a:gd name="T36" fmla="*/ 26 w 31"/>
                <a:gd name="T37" fmla="*/ 5 h 35"/>
                <a:gd name="T38" fmla="*/ 27 w 31"/>
                <a:gd name="T39" fmla="*/ 7 h 35"/>
                <a:gd name="T40" fmla="*/ 27 w 31"/>
                <a:gd name="T41" fmla="*/ 10 h 35"/>
                <a:gd name="T42" fmla="*/ 27 w 31"/>
                <a:gd name="T43" fmla="*/ 13 h 35"/>
                <a:gd name="T44" fmla="*/ 25 w 31"/>
                <a:gd name="T45" fmla="*/ 16 h 35"/>
                <a:gd name="T46" fmla="*/ 23 w 31"/>
                <a:gd name="T47" fmla="*/ 18 h 35"/>
                <a:gd name="T48" fmla="*/ 18 w 31"/>
                <a:gd name="T49" fmla="*/ 19 h 35"/>
                <a:gd name="T50" fmla="*/ 20 w 31"/>
                <a:gd name="T51" fmla="*/ 20 h 35"/>
                <a:gd name="T52" fmla="*/ 23 w 31"/>
                <a:gd name="T53" fmla="*/ 23 h 35"/>
                <a:gd name="T54" fmla="*/ 25 w 31"/>
                <a:gd name="T55" fmla="*/ 25 h 35"/>
                <a:gd name="T56" fmla="*/ 31 w 31"/>
                <a:gd name="T57" fmla="*/ 35 h 35"/>
                <a:gd name="T58" fmla="*/ 25 w 31"/>
                <a:gd name="T59" fmla="*/ 35 h 35"/>
                <a:gd name="T60" fmla="*/ 20 w 31"/>
                <a:gd name="T61" fmla="*/ 27 h 35"/>
                <a:gd name="T62" fmla="*/ 18 w 31"/>
                <a:gd name="T63" fmla="*/ 25 h 35"/>
                <a:gd name="T64" fmla="*/ 17 w 31"/>
                <a:gd name="T65" fmla="*/ 23 h 35"/>
                <a:gd name="T66" fmla="*/ 15 w 31"/>
                <a:gd name="T67" fmla="*/ 22 h 35"/>
                <a:gd name="T68" fmla="*/ 14 w 31"/>
                <a:gd name="T69" fmla="*/ 20 h 35"/>
                <a:gd name="T70" fmla="*/ 13 w 31"/>
                <a:gd name="T71" fmla="*/ 20 h 35"/>
                <a:gd name="T72" fmla="*/ 10 w 31"/>
                <a:gd name="T73" fmla="*/ 19 h 35"/>
                <a:gd name="T74" fmla="*/ 5 w 31"/>
                <a:gd name="T75" fmla="*/ 19 h 35"/>
                <a:gd name="T76" fmla="*/ 5 w 31"/>
                <a:gd name="T77" fmla="*/ 35 h 35"/>
                <a:gd name="T78" fmla="*/ 0 w 31"/>
                <a:gd name="T79" fmla="*/ 35 h 35"/>
                <a:gd name="T80" fmla="*/ 0 w 31"/>
                <a:gd name="T8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1" h="35">
                  <a:moveTo>
                    <a:pt x="5" y="5"/>
                  </a:moveTo>
                  <a:lnTo>
                    <a:pt x="5" y="16"/>
                  </a:lnTo>
                  <a:lnTo>
                    <a:pt x="14" y="16"/>
                  </a:lnTo>
                  <a:lnTo>
                    <a:pt x="18" y="16"/>
                  </a:lnTo>
                  <a:lnTo>
                    <a:pt x="19" y="16"/>
                  </a:lnTo>
                  <a:lnTo>
                    <a:pt x="21" y="15"/>
                  </a:lnTo>
                  <a:lnTo>
                    <a:pt x="23" y="13"/>
                  </a:lnTo>
                  <a:lnTo>
                    <a:pt x="23" y="10"/>
                  </a:lnTo>
                  <a:lnTo>
                    <a:pt x="23" y="7"/>
                  </a:lnTo>
                  <a:lnTo>
                    <a:pt x="21" y="6"/>
                  </a:lnTo>
                  <a:lnTo>
                    <a:pt x="19" y="5"/>
                  </a:lnTo>
                  <a:lnTo>
                    <a:pt x="15" y="5"/>
                  </a:lnTo>
                  <a:lnTo>
                    <a:pt x="5" y="5"/>
                  </a:lnTo>
                  <a:close/>
                  <a:moveTo>
                    <a:pt x="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7" y="10"/>
                  </a:lnTo>
                  <a:lnTo>
                    <a:pt x="27" y="13"/>
                  </a:lnTo>
                  <a:lnTo>
                    <a:pt x="25" y="16"/>
                  </a:lnTo>
                  <a:lnTo>
                    <a:pt x="23" y="18"/>
                  </a:lnTo>
                  <a:lnTo>
                    <a:pt x="18" y="19"/>
                  </a:lnTo>
                  <a:lnTo>
                    <a:pt x="20" y="20"/>
                  </a:lnTo>
                  <a:lnTo>
                    <a:pt x="23" y="23"/>
                  </a:lnTo>
                  <a:lnTo>
                    <a:pt x="25" y="25"/>
                  </a:lnTo>
                  <a:lnTo>
                    <a:pt x="31" y="35"/>
                  </a:lnTo>
                  <a:lnTo>
                    <a:pt x="25" y="35"/>
                  </a:lnTo>
                  <a:lnTo>
                    <a:pt x="20" y="27"/>
                  </a:lnTo>
                  <a:lnTo>
                    <a:pt x="18" y="25"/>
                  </a:lnTo>
                  <a:lnTo>
                    <a:pt x="17" y="23"/>
                  </a:lnTo>
                  <a:lnTo>
                    <a:pt x="15" y="22"/>
                  </a:lnTo>
                  <a:lnTo>
                    <a:pt x="14" y="20"/>
                  </a:lnTo>
                  <a:lnTo>
                    <a:pt x="13" y="20"/>
                  </a:lnTo>
                  <a:lnTo>
                    <a:pt x="10" y="19"/>
                  </a:lnTo>
                  <a:lnTo>
                    <a:pt x="5" y="19"/>
                  </a:lnTo>
                  <a:lnTo>
                    <a:pt x="5" y="35"/>
                  </a:lnTo>
                  <a:lnTo>
                    <a:pt x="0" y="3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Freeform 15"/>
            <p:cNvSpPr>
              <a:spLocks noEditPoints="1"/>
            </p:cNvSpPr>
            <p:nvPr/>
          </p:nvSpPr>
          <p:spPr bwMode="auto">
            <a:xfrm>
              <a:off x="7751760" y="2710152"/>
              <a:ext cx="101600" cy="101600"/>
            </a:xfrm>
            <a:custGeom>
              <a:avLst/>
              <a:gdLst>
                <a:gd name="T0" fmla="*/ 32 w 64"/>
                <a:gd name="T1" fmla="*/ 5 h 64"/>
                <a:gd name="T2" fmla="*/ 22 w 64"/>
                <a:gd name="T3" fmla="*/ 7 h 64"/>
                <a:gd name="T4" fmla="*/ 13 w 64"/>
                <a:gd name="T5" fmla="*/ 13 h 64"/>
                <a:gd name="T6" fmla="*/ 6 w 64"/>
                <a:gd name="T7" fmla="*/ 21 h 64"/>
                <a:gd name="T8" fmla="*/ 5 w 64"/>
                <a:gd name="T9" fmla="*/ 32 h 64"/>
                <a:gd name="T10" fmla="*/ 6 w 64"/>
                <a:gd name="T11" fmla="*/ 43 h 64"/>
                <a:gd name="T12" fmla="*/ 13 w 64"/>
                <a:gd name="T13" fmla="*/ 52 h 64"/>
                <a:gd name="T14" fmla="*/ 22 w 64"/>
                <a:gd name="T15" fmla="*/ 58 h 64"/>
                <a:gd name="T16" fmla="*/ 32 w 64"/>
                <a:gd name="T17" fmla="*/ 60 h 64"/>
                <a:gd name="T18" fmla="*/ 43 w 64"/>
                <a:gd name="T19" fmla="*/ 58 h 64"/>
                <a:gd name="T20" fmla="*/ 52 w 64"/>
                <a:gd name="T21" fmla="*/ 52 h 64"/>
                <a:gd name="T22" fmla="*/ 58 w 64"/>
                <a:gd name="T23" fmla="*/ 43 h 64"/>
                <a:gd name="T24" fmla="*/ 60 w 64"/>
                <a:gd name="T25" fmla="*/ 32 h 64"/>
                <a:gd name="T26" fmla="*/ 58 w 64"/>
                <a:gd name="T27" fmla="*/ 21 h 64"/>
                <a:gd name="T28" fmla="*/ 52 w 64"/>
                <a:gd name="T29" fmla="*/ 13 h 64"/>
                <a:gd name="T30" fmla="*/ 43 w 64"/>
                <a:gd name="T31" fmla="*/ 7 h 64"/>
                <a:gd name="T32" fmla="*/ 32 w 64"/>
                <a:gd name="T33" fmla="*/ 5 h 64"/>
                <a:gd name="T34" fmla="*/ 32 w 64"/>
                <a:gd name="T35" fmla="*/ 0 h 64"/>
                <a:gd name="T36" fmla="*/ 45 w 64"/>
                <a:gd name="T37" fmla="*/ 4 h 64"/>
                <a:gd name="T38" fmla="*/ 54 w 64"/>
                <a:gd name="T39" fmla="*/ 10 h 64"/>
                <a:gd name="T40" fmla="*/ 62 w 64"/>
                <a:gd name="T41" fmla="*/ 20 h 64"/>
                <a:gd name="T42" fmla="*/ 64 w 64"/>
                <a:gd name="T43" fmla="*/ 32 h 64"/>
                <a:gd name="T44" fmla="*/ 62 w 64"/>
                <a:gd name="T45" fmla="*/ 45 h 64"/>
                <a:gd name="T46" fmla="*/ 54 w 64"/>
                <a:gd name="T47" fmla="*/ 54 h 64"/>
                <a:gd name="T48" fmla="*/ 45 w 64"/>
                <a:gd name="T49" fmla="*/ 61 h 64"/>
                <a:gd name="T50" fmla="*/ 32 w 64"/>
                <a:gd name="T51" fmla="*/ 64 h 64"/>
                <a:gd name="T52" fmla="*/ 20 w 64"/>
                <a:gd name="T53" fmla="*/ 61 h 64"/>
                <a:gd name="T54" fmla="*/ 10 w 64"/>
                <a:gd name="T55" fmla="*/ 54 h 64"/>
                <a:gd name="T56" fmla="*/ 3 w 64"/>
                <a:gd name="T57" fmla="*/ 45 h 64"/>
                <a:gd name="T58" fmla="*/ 0 w 64"/>
                <a:gd name="T59" fmla="*/ 32 h 64"/>
                <a:gd name="T60" fmla="*/ 3 w 64"/>
                <a:gd name="T61" fmla="*/ 20 h 64"/>
                <a:gd name="T62" fmla="*/ 10 w 64"/>
                <a:gd name="T63" fmla="*/ 10 h 64"/>
                <a:gd name="T64" fmla="*/ 20 w 64"/>
                <a:gd name="T65" fmla="*/ 4 h 64"/>
                <a:gd name="T66" fmla="*/ 32 w 64"/>
                <a:gd name="T67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4" h="64">
                  <a:moveTo>
                    <a:pt x="32" y="5"/>
                  </a:moveTo>
                  <a:lnTo>
                    <a:pt x="22" y="7"/>
                  </a:lnTo>
                  <a:lnTo>
                    <a:pt x="13" y="13"/>
                  </a:lnTo>
                  <a:lnTo>
                    <a:pt x="6" y="21"/>
                  </a:lnTo>
                  <a:lnTo>
                    <a:pt x="5" y="32"/>
                  </a:lnTo>
                  <a:lnTo>
                    <a:pt x="6" y="43"/>
                  </a:lnTo>
                  <a:lnTo>
                    <a:pt x="13" y="52"/>
                  </a:lnTo>
                  <a:lnTo>
                    <a:pt x="22" y="58"/>
                  </a:lnTo>
                  <a:lnTo>
                    <a:pt x="32" y="60"/>
                  </a:lnTo>
                  <a:lnTo>
                    <a:pt x="43" y="58"/>
                  </a:lnTo>
                  <a:lnTo>
                    <a:pt x="52" y="52"/>
                  </a:lnTo>
                  <a:lnTo>
                    <a:pt x="58" y="43"/>
                  </a:lnTo>
                  <a:lnTo>
                    <a:pt x="60" y="32"/>
                  </a:lnTo>
                  <a:lnTo>
                    <a:pt x="58" y="21"/>
                  </a:lnTo>
                  <a:lnTo>
                    <a:pt x="52" y="13"/>
                  </a:lnTo>
                  <a:lnTo>
                    <a:pt x="43" y="7"/>
                  </a:lnTo>
                  <a:lnTo>
                    <a:pt x="32" y="5"/>
                  </a:lnTo>
                  <a:close/>
                  <a:moveTo>
                    <a:pt x="32" y="0"/>
                  </a:moveTo>
                  <a:lnTo>
                    <a:pt x="45" y="4"/>
                  </a:lnTo>
                  <a:lnTo>
                    <a:pt x="54" y="10"/>
                  </a:lnTo>
                  <a:lnTo>
                    <a:pt x="62" y="20"/>
                  </a:lnTo>
                  <a:lnTo>
                    <a:pt x="64" y="32"/>
                  </a:lnTo>
                  <a:lnTo>
                    <a:pt x="62" y="45"/>
                  </a:lnTo>
                  <a:lnTo>
                    <a:pt x="54" y="54"/>
                  </a:lnTo>
                  <a:lnTo>
                    <a:pt x="45" y="61"/>
                  </a:lnTo>
                  <a:lnTo>
                    <a:pt x="32" y="64"/>
                  </a:lnTo>
                  <a:lnTo>
                    <a:pt x="20" y="61"/>
                  </a:lnTo>
                  <a:lnTo>
                    <a:pt x="10" y="54"/>
                  </a:lnTo>
                  <a:lnTo>
                    <a:pt x="3" y="45"/>
                  </a:lnTo>
                  <a:lnTo>
                    <a:pt x="0" y="32"/>
                  </a:lnTo>
                  <a:lnTo>
                    <a:pt x="3" y="20"/>
                  </a:lnTo>
                  <a:lnTo>
                    <a:pt x="10" y="10"/>
                  </a:lnTo>
                  <a:lnTo>
                    <a:pt x="20" y="4"/>
                  </a:lnTo>
                  <a:lnTo>
                    <a:pt x="3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Freeform 16"/>
            <p:cNvSpPr>
              <a:spLocks/>
            </p:cNvSpPr>
            <p:nvPr/>
          </p:nvSpPr>
          <p:spPr bwMode="auto">
            <a:xfrm>
              <a:off x="7113585" y="3172114"/>
              <a:ext cx="260350" cy="201613"/>
            </a:xfrm>
            <a:custGeom>
              <a:avLst/>
              <a:gdLst>
                <a:gd name="T0" fmla="*/ 2 w 164"/>
                <a:gd name="T1" fmla="*/ 0 h 127"/>
                <a:gd name="T2" fmla="*/ 5 w 164"/>
                <a:gd name="T3" fmla="*/ 1 h 127"/>
                <a:gd name="T4" fmla="*/ 162 w 164"/>
                <a:gd name="T5" fmla="*/ 116 h 127"/>
                <a:gd name="T6" fmla="*/ 164 w 164"/>
                <a:gd name="T7" fmla="*/ 118 h 127"/>
                <a:gd name="T8" fmla="*/ 164 w 164"/>
                <a:gd name="T9" fmla="*/ 119 h 127"/>
                <a:gd name="T10" fmla="*/ 164 w 164"/>
                <a:gd name="T11" fmla="*/ 120 h 127"/>
                <a:gd name="T12" fmla="*/ 161 w 164"/>
                <a:gd name="T13" fmla="*/ 121 h 127"/>
                <a:gd name="T14" fmla="*/ 152 w 164"/>
                <a:gd name="T15" fmla="*/ 126 h 127"/>
                <a:gd name="T16" fmla="*/ 148 w 164"/>
                <a:gd name="T17" fmla="*/ 127 h 127"/>
                <a:gd name="T18" fmla="*/ 146 w 164"/>
                <a:gd name="T19" fmla="*/ 127 h 127"/>
                <a:gd name="T20" fmla="*/ 142 w 164"/>
                <a:gd name="T21" fmla="*/ 126 h 127"/>
                <a:gd name="T22" fmla="*/ 5 w 164"/>
                <a:gd name="T23" fmla="*/ 56 h 127"/>
                <a:gd name="T24" fmla="*/ 2 w 164"/>
                <a:gd name="T25" fmla="*/ 54 h 127"/>
                <a:gd name="T26" fmla="*/ 1 w 164"/>
                <a:gd name="T27" fmla="*/ 52 h 127"/>
                <a:gd name="T28" fmla="*/ 0 w 164"/>
                <a:gd name="T29" fmla="*/ 48 h 127"/>
                <a:gd name="T30" fmla="*/ 0 w 164"/>
                <a:gd name="T31" fmla="*/ 3 h 127"/>
                <a:gd name="T32" fmla="*/ 0 w 164"/>
                <a:gd name="T33" fmla="*/ 1 h 127"/>
                <a:gd name="T34" fmla="*/ 1 w 164"/>
                <a:gd name="T35" fmla="*/ 0 h 127"/>
                <a:gd name="T36" fmla="*/ 2 w 164"/>
                <a:gd name="T37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4" h="127">
                  <a:moveTo>
                    <a:pt x="2" y="0"/>
                  </a:moveTo>
                  <a:lnTo>
                    <a:pt x="5" y="1"/>
                  </a:lnTo>
                  <a:lnTo>
                    <a:pt x="162" y="116"/>
                  </a:lnTo>
                  <a:lnTo>
                    <a:pt x="164" y="118"/>
                  </a:lnTo>
                  <a:lnTo>
                    <a:pt x="164" y="119"/>
                  </a:lnTo>
                  <a:lnTo>
                    <a:pt x="164" y="120"/>
                  </a:lnTo>
                  <a:lnTo>
                    <a:pt x="161" y="121"/>
                  </a:lnTo>
                  <a:lnTo>
                    <a:pt x="152" y="126"/>
                  </a:lnTo>
                  <a:lnTo>
                    <a:pt x="148" y="127"/>
                  </a:lnTo>
                  <a:lnTo>
                    <a:pt x="146" y="127"/>
                  </a:lnTo>
                  <a:lnTo>
                    <a:pt x="142" y="126"/>
                  </a:lnTo>
                  <a:lnTo>
                    <a:pt x="5" y="56"/>
                  </a:lnTo>
                  <a:lnTo>
                    <a:pt x="2" y="54"/>
                  </a:lnTo>
                  <a:lnTo>
                    <a:pt x="1" y="52"/>
                  </a:lnTo>
                  <a:lnTo>
                    <a:pt x="0" y="48"/>
                  </a:lnTo>
                  <a:lnTo>
                    <a:pt x="0" y="3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17"/>
            <p:cNvSpPr>
              <a:spLocks/>
            </p:cNvSpPr>
            <p:nvPr/>
          </p:nvSpPr>
          <p:spPr bwMode="auto">
            <a:xfrm>
              <a:off x="7189785" y="2372014"/>
              <a:ext cx="520700" cy="844550"/>
            </a:xfrm>
            <a:custGeom>
              <a:avLst/>
              <a:gdLst>
                <a:gd name="T0" fmla="*/ 327 w 328"/>
                <a:gd name="T1" fmla="*/ 0 h 532"/>
                <a:gd name="T2" fmla="*/ 327 w 328"/>
                <a:gd name="T3" fmla="*/ 0 h 532"/>
                <a:gd name="T4" fmla="*/ 328 w 328"/>
                <a:gd name="T5" fmla="*/ 2 h 532"/>
                <a:gd name="T6" fmla="*/ 327 w 328"/>
                <a:gd name="T7" fmla="*/ 3 h 532"/>
                <a:gd name="T8" fmla="*/ 39 w 328"/>
                <a:gd name="T9" fmla="*/ 530 h 532"/>
                <a:gd name="T10" fmla="*/ 38 w 328"/>
                <a:gd name="T11" fmla="*/ 531 h 532"/>
                <a:gd name="T12" fmla="*/ 37 w 328"/>
                <a:gd name="T13" fmla="*/ 532 h 532"/>
                <a:gd name="T14" fmla="*/ 34 w 328"/>
                <a:gd name="T15" fmla="*/ 532 h 532"/>
                <a:gd name="T16" fmla="*/ 32 w 328"/>
                <a:gd name="T17" fmla="*/ 531 h 532"/>
                <a:gd name="T18" fmla="*/ 4 w 328"/>
                <a:gd name="T19" fmla="*/ 510 h 532"/>
                <a:gd name="T20" fmla="*/ 1 w 328"/>
                <a:gd name="T21" fmla="*/ 507 h 532"/>
                <a:gd name="T22" fmla="*/ 0 w 328"/>
                <a:gd name="T23" fmla="*/ 505 h 532"/>
                <a:gd name="T24" fmla="*/ 0 w 328"/>
                <a:gd name="T25" fmla="*/ 502 h 532"/>
                <a:gd name="T26" fmla="*/ 67 w 328"/>
                <a:gd name="T27" fmla="*/ 160 h 532"/>
                <a:gd name="T28" fmla="*/ 68 w 328"/>
                <a:gd name="T29" fmla="*/ 157 h 532"/>
                <a:gd name="T30" fmla="*/ 71 w 328"/>
                <a:gd name="T31" fmla="*/ 154 h 532"/>
                <a:gd name="T32" fmla="*/ 73 w 328"/>
                <a:gd name="T33" fmla="*/ 152 h 532"/>
                <a:gd name="T34" fmla="*/ 325 w 328"/>
                <a:gd name="T35" fmla="*/ 0 h 532"/>
                <a:gd name="T36" fmla="*/ 327 w 328"/>
                <a:gd name="T37" fmla="*/ 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8" h="532">
                  <a:moveTo>
                    <a:pt x="327" y="0"/>
                  </a:moveTo>
                  <a:lnTo>
                    <a:pt x="327" y="0"/>
                  </a:lnTo>
                  <a:lnTo>
                    <a:pt x="328" y="2"/>
                  </a:lnTo>
                  <a:lnTo>
                    <a:pt x="327" y="3"/>
                  </a:lnTo>
                  <a:lnTo>
                    <a:pt x="39" y="530"/>
                  </a:lnTo>
                  <a:lnTo>
                    <a:pt x="38" y="531"/>
                  </a:lnTo>
                  <a:lnTo>
                    <a:pt x="37" y="532"/>
                  </a:lnTo>
                  <a:lnTo>
                    <a:pt x="34" y="532"/>
                  </a:lnTo>
                  <a:lnTo>
                    <a:pt x="32" y="531"/>
                  </a:lnTo>
                  <a:lnTo>
                    <a:pt x="4" y="510"/>
                  </a:lnTo>
                  <a:lnTo>
                    <a:pt x="1" y="507"/>
                  </a:lnTo>
                  <a:lnTo>
                    <a:pt x="0" y="505"/>
                  </a:lnTo>
                  <a:lnTo>
                    <a:pt x="0" y="502"/>
                  </a:lnTo>
                  <a:lnTo>
                    <a:pt x="67" y="160"/>
                  </a:lnTo>
                  <a:lnTo>
                    <a:pt x="68" y="157"/>
                  </a:lnTo>
                  <a:lnTo>
                    <a:pt x="71" y="154"/>
                  </a:lnTo>
                  <a:lnTo>
                    <a:pt x="73" y="152"/>
                  </a:lnTo>
                  <a:lnTo>
                    <a:pt x="325" y="0"/>
                  </a:lnTo>
                  <a:lnTo>
                    <a:pt x="32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auto">
            <a:xfrm>
              <a:off x="7113585" y="2648239"/>
              <a:ext cx="125413" cy="501650"/>
            </a:xfrm>
            <a:custGeom>
              <a:avLst/>
              <a:gdLst>
                <a:gd name="T0" fmla="*/ 76 w 79"/>
                <a:gd name="T1" fmla="*/ 0 h 316"/>
                <a:gd name="T2" fmla="*/ 78 w 79"/>
                <a:gd name="T3" fmla="*/ 0 h 316"/>
                <a:gd name="T4" fmla="*/ 79 w 79"/>
                <a:gd name="T5" fmla="*/ 2 h 316"/>
                <a:gd name="T6" fmla="*/ 79 w 79"/>
                <a:gd name="T7" fmla="*/ 4 h 316"/>
                <a:gd name="T8" fmla="*/ 29 w 79"/>
                <a:gd name="T9" fmla="*/ 313 h 316"/>
                <a:gd name="T10" fmla="*/ 28 w 79"/>
                <a:gd name="T11" fmla="*/ 315 h 316"/>
                <a:gd name="T12" fmla="*/ 27 w 79"/>
                <a:gd name="T13" fmla="*/ 316 h 316"/>
                <a:gd name="T14" fmla="*/ 26 w 79"/>
                <a:gd name="T15" fmla="*/ 316 h 316"/>
                <a:gd name="T16" fmla="*/ 24 w 79"/>
                <a:gd name="T17" fmla="*/ 316 h 316"/>
                <a:gd name="T18" fmla="*/ 5 w 79"/>
                <a:gd name="T19" fmla="*/ 302 h 316"/>
                <a:gd name="T20" fmla="*/ 2 w 79"/>
                <a:gd name="T21" fmla="*/ 299 h 316"/>
                <a:gd name="T22" fmla="*/ 0 w 79"/>
                <a:gd name="T23" fmla="*/ 296 h 316"/>
                <a:gd name="T24" fmla="*/ 0 w 79"/>
                <a:gd name="T25" fmla="*/ 292 h 316"/>
                <a:gd name="T26" fmla="*/ 0 w 79"/>
                <a:gd name="T27" fmla="*/ 62 h 316"/>
                <a:gd name="T28" fmla="*/ 0 w 79"/>
                <a:gd name="T29" fmla="*/ 58 h 316"/>
                <a:gd name="T30" fmla="*/ 2 w 79"/>
                <a:gd name="T31" fmla="*/ 55 h 316"/>
                <a:gd name="T32" fmla="*/ 5 w 79"/>
                <a:gd name="T33" fmla="*/ 52 h 316"/>
                <a:gd name="T34" fmla="*/ 75 w 79"/>
                <a:gd name="T35" fmla="*/ 2 h 316"/>
                <a:gd name="T36" fmla="*/ 76 w 79"/>
                <a:gd name="T37" fmla="*/ 0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9" h="316">
                  <a:moveTo>
                    <a:pt x="76" y="0"/>
                  </a:moveTo>
                  <a:lnTo>
                    <a:pt x="78" y="0"/>
                  </a:lnTo>
                  <a:lnTo>
                    <a:pt x="79" y="2"/>
                  </a:lnTo>
                  <a:lnTo>
                    <a:pt x="79" y="4"/>
                  </a:lnTo>
                  <a:lnTo>
                    <a:pt x="29" y="313"/>
                  </a:lnTo>
                  <a:lnTo>
                    <a:pt x="28" y="315"/>
                  </a:lnTo>
                  <a:lnTo>
                    <a:pt x="27" y="316"/>
                  </a:lnTo>
                  <a:lnTo>
                    <a:pt x="26" y="316"/>
                  </a:lnTo>
                  <a:lnTo>
                    <a:pt x="24" y="316"/>
                  </a:lnTo>
                  <a:lnTo>
                    <a:pt x="5" y="302"/>
                  </a:lnTo>
                  <a:lnTo>
                    <a:pt x="2" y="299"/>
                  </a:lnTo>
                  <a:lnTo>
                    <a:pt x="0" y="296"/>
                  </a:lnTo>
                  <a:lnTo>
                    <a:pt x="0" y="292"/>
                  </a:lnTo>
                  <a:lnTo>
                    <a:pt x="0" y="62"/>
                  </a:lnTo>
                  <a:lnTo>
                    <a:pt x="0" y="58"/>
                  </a:lnTo>
                  <a:lnTo>
                    <a:pt x="2" y="55"/>
                  </a:lnTo>
                  <a:lnTo>
                    <a:pt x="5" y="52"/>
                  </a:lnTo>
                  <a:lnTo>
                    <a:pt x="75" y="2"/>
                  </a:lnTo>
                  <a:lnTo>
                    <a:pt x="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Freeform 19"/>
            <p:cNvSpPr>
              <a:spLocks/>
            </p:cNvSpPr>
            <p:nvPr/>
          </p:nvSpPr>
          <p:spPr bwMode="auto">
            <a:xfrm>
              <a:off x="7281860" y="2711739"/>
              <a:ext cx="393700" cy="571500"/>
            </a:xfrm>
            <a:custGeom>
              <a:avLst/>
              <a:gdLst>
                <a:gd name="T0" fmla="*/ 195 w 248"/>
                <a:gd name="T1" fmla="*/ 0 h 360"/>
                <a:gd name="T2" fmla="*/ 196 w 248"/>
                <a:gd name="T3" fmla="*/ 2 h 360"/>
                <a:gd name="T4" fmla="*/ 198 w 248"/>
                <a:gd name="T5" fmla="*/ 3 h 360"/>
                <a:gd name="T6" fmla="*/ 248 w 248"/>
                <a:gd name="T7" fmla="*/ 176 h 360"/>
                <a:gd name="T8" fmla="*/ 248 w 248"/>
                <a:gd name="T9" fmla="*/ 179 h 360"/>
                <a:gd name="T10" fmla="*/ 247 w 248"/>
                <a:gd name="T11" fmla="*/ 183 h 360"/>
                <a:gd name="T12" fmla="*/ 245 w 248"/>
                <a:gd name="T13" fmla="*/ 185 h 360"/>
                <a:gd name="T14" fmla="*/ 41 w 248"/>
                <a:gd name="T15" fmla="*/ 358 h 360"/>
                <a:gd name="T16" fmla="*/ 38 w 248"/>
                <a:gd name="T17" fmla="*/ 360 h 360"/>
                <a:gd name="T18" fmla="*/ 35 w 248"/>
                <a:gd name="T19" fmla="*/ 360 h 360"/>
                <a:gd name="T20" fmla="*/ 32 w 248"/>
                <a:gd name="T21" fmla="*/ 359 h 360"/>
                <a:gd name="T22" fmla="*/ 2 w 248"/>
                <a:gd name="T23" fmla="*/ 338 h 360"/>
                <a:gd name="T24" fmla="*/ 1 w 248"/>
                <a:gd name="T25" fmla="*/ 336 h 360"/>
                <a:gd name="T26" fmla="*/ 0 w 248"/>
                <a:gd name="T27" fmla="*/ 332 h 360"/>
                <a:gd name="T28" fmla="*/ 1 w 248"/>
                <a:gd name="T29" fmla="*/ 330 h 360"/>
                <a:gd name="T30" fmla="*/ 193 w 248"/>
                <a:gd name="T31" fmla="*/ 3 h 360"/>
                <a:gd name="T32" fmla="*/ 194 w 248"/>
                <a:gd name="T33" fmla="*/ 2 h 360"/>
                <a:gd name="T34" fmla="*/ 195 w 248"/>
                <a:gd name="T35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8" h="360">
                  <a:moveTo>
                    <a:pt x="195" y="0"/>
                  </a:moveTo>
                  <a:lnTo>
                    <a:pt x="196" y="2"/>
                  </a:lnTo>
                  <a:lnTo>
                    <a:pt x="198" y="3"/>
                  </a:lnTo>
                  <a:lnTo>
                    <a:pt x="248" y="176"/>
                  </a:lnTo>
                  <a:lnTo>
                    <a:pt x="248" y="179"/>
                  </a:lnTo>
                  <a:lnTo>
                    <a:pt x="247" y="183"/>
                  </a:lnTo>
                  <a:lnTo>
                    <a:pt x="245" y="185"/>
                  </a:lnTo>
                  <a:lnTo>
                    <a:pt x="41" y="358"/>
                  </a:lnTo>
                  <a:lnTo>
                    <a:pt x="38" y="360"/>
                  </a:lnTo>
                  <a:lnTo>
                    <a:pt x="35" y="360"/>
                  </a:lnTo>
                  <a:lnTo>
                    <a:pt x="32" y="359"/>
                  </a:lnTo>
                  <a:lnTo>
                    <a:pt x="2" y="338"/>
                  </a:lnTo>
                  <a:lnTo>
                    <a:pt x="1" y="336"/>
                  </a:lnTo>
                  <a:lnTo>
                    <a:pt x="0" y="332"/>
                  </a:lnTo>
                  <a:lnTo>
                    <a:pt x="1" y="330"/>
                  </a:lnTo>
                  <a:lnTo>
                    <a:pt x="193" y="3"/>
                  </a:lnTo>
                  <a:lnTo>
                    <a:pt x="194" y="2"/>
                  </a:lnTo>
                  <a:lnTo>
                    <a:pt x="19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Freeform 20"/>
            <p:cNvSpPr>
              <a:spLocks/>
            </p:cNvSpPr>
            <p:nvPr/>
          </p:nvSpPr>
          <p:spPr bwMode="auto">
            <a:xfrm>
              <a:off x="7373935" y="3087977"/>
              <a:ext cx="300038" cy="252413"/>
            </a:xfrm>
            <a:custGeom>
              <a:avLst/>
              <a:gdLst>
                <a:gd name="T0" fmla="*/ 176 w 189"/>
                <a:gd name="T1" fmla="*/ 0 h 159"/>
                <a:gd name="T2" fmla="*/ 178 w 189"/>
                <a:gd name="T3" fmla="*/ 0 h 159"/>
                <a:gd name="T4" fmla="*/ 180 w 189"/>
                <a:gd name="T5" fmla="*/ 1 h 159"/>
                <a:gd name="T6" fmla="*/ 181 w 189"/>
                <a:gd name="T7" fmla="*/ 3 h 159"/>
                <a:gd name="T8" fmla="*/ 189 w 189"/>
                <a:gd name="T9" fmla="*/ 86 h 159"/>
                <a:gd name="T10" fmla="*/ 189 w 189"/>
                <a:gd name="T11" fmla="*/ 88 h 159"/>
                <a:gd name="T12" fmla="*/ 188 w 189"/>
                <a:gd name="T13" fmla="*/ 91 h 159"/>
                <a:gd name="T14" fmla="*/ 185 w 189"/>
                <a:gd name="T15" fmla="*/ 93 h 159"/>
                <a:gd name="T16" fmla="*/ 31 w 189"/>
                <a:gd name="T17" fmla="*/ 158 h 159"/>
                <a:gd name="T18" fmla="*/ 28 w 189"/>
                <a:gd name="T19" fmla="*/ 159 h 159"/>
                <a:gd name="T20" fmla="*/ 25 w 189"/>
                <a:gd name="T21" fmla="*/ 158 h 159"/>
                <a:gd name="T22" fmla="*/ 22 w 189"/>
                <a:gd name="T23" fmla="*/ 156 h 159"/>
                <a:gd name="T24" fmla="*/ 2 w 189"/>
                <a:gd name="T25" fmla="*/ 142 h 159"/>
                <a:gd name="T26" fmla="*/ 1 w 189"/>
                <a:gd name="T27" fmla="*/ 140 h 159"/>
                <a:gd name="T28" fmla="*/ 0 w 189"/>
                <a:gd name="T29" fmla="*/ 138 h 159"/>
                <a:gd name="T30" fmla="*/ 2 w 189"/>
                <a:gd name="T31" fmla="*/ 135 h 159"/>
                <a:gd name="T32" fmla="*/ 175 w 189"/>
                <a:gd name="T33" fmla="*/ 1 h 159"/>
                <a:gd name="T34" fmla="*/ 176 w 189"/>
                <a:gd name="T35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9" h="159">
                  <a:moveTo>
                    <a:pt x="176" y="0"/>
                  </a:moveTo>
                  <a:lnTo>
                    <a:pt x="178" y="0"/>
                  </a:lnTo>
                  <a:lnTo>
                    <a:pt x="180" y="1"/>
                  </a:lnTo>
                  <a:lnTo>
                    <a:pt x="181" y="3"/>
                  </a:lnTo>
                  <a:lnTo>
                    <a:pt x="189" y="86"/>
                  </a:lnTo>
                  <a:lnTo>
                    <a:pt x="189" y="88"/>
                  </a:lnTo>
                  <a:lnTo>
                    <a:pt x="188" y="91"/>
                  </a:lnTo>
                  <a:lnTo>
                    <a:pt x="185" y="93"/>
                  </a:lnTo>
                  <a:lnTo>
                    <a:pt x="31" y="158"/>
                  </a:lnTo>
                  <a:lnTo>
                    <a:pt x="28" y="159"/>
                  </a:lnTo>
                  <a:lnTo>
                    <a:pt x="25" y="158"/>
                  </a:lnTo>
                  <a:lnTo>
                    <a:pt x="22" y="156"/>
                  </a:lnTo>
                  <a:lnTo>
                    <a:pt x="2" y="142"/>
                  </a:lnTo>
                  <a:lnTo>
                    <a:pt x="1" y="140"/>
                  </a:lnTo>
                  <a:lnTo>
                    <a:pt x="0" y="138"/>
                  </a:lnTo>
                  <a:lnTo>
                    <a:pt x="2" y="135"/>
                  </a:lnTo>
                  <a:lnTo>
                    <a:pt x="175" y="1"/>
                  </a:lnTo>
                  <a:lnTo>
                    <a:pt x="1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0" name="Rectangle 19"/>
          <p:cNvSpPr/>
          <p:nvPr userDrawn="1"/>
        </p:nvSpPr>
        <p:spPr>
          <a:xfrm>
            <a:off x="7471255" y="3075562"/>
            <a:ext cx="23461" cy="7068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 userDrawn="1"/>
        </p:nvSpPr>
        <p:spPr>
          <a:xfrm>
            <a:off x="4076026" y="3228945"/>
            <a:ext cx="31085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СПАСИБО ЗА ВНИМАНИЕ</a:t>
            </a:r>
          </a:p>
        </p:txBody>
      </p:sp>
      <p:sp>
        <p:nvSpPr>
          <p:cNvPr id="26" name="Rectangle 25"/>
          <p:cNvSpPr/>
          <p:nvPr userDrawn="1"/>
        </p:nvSpPr>
        <p:spPr>
          <a:xfrm rot="5400000">
            <a:off x="-29892" y="2465205"/>
            <a:ext cx="435621" cy="375839"/>
          </a:xfrm>
          <a:prstGeom prst="rect">
            <a:avLst/>
          </a:prstGeom>
          <a:solidFill>
            <a:srgbClr val="005D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7" name="Rectangle 26"/>
          <p:cNvSpPr/>
          <p:nvPr userDrawn="1"/>
        </p:nvSpPr>
        <p:spPr>
          <a:xfrm rot="5400000">
            <a:off x="145355" y="2807210"/>
            <a:ext cx="435621" cy="726332"/>
          </a:xfrm>
          <a:prstGeom prst="rect">
            <a:avLst/>
          </a:prstGeom>
          <a:solidFill>
            <a:srgbClr val="2D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8" name="Rectangle 27"/>
          <p:cNvSpPr/>
          <p:nvPr userDrawn="1"/>
        </p:nvSpPr>
        <p:spPr>
          <a:xfrm rot="5400000">
            <a:off x="4585" y="3465231"/>
            <a:ext cx="435621" cy="444792"/>
          </a:xfrm>
          <a:prstGeom prst="rect">
            <a:avLst/>
          </a:prstGeom>
          <a:solidFill>
            <a:srgbClr val="5B9B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9" name="Rectangle 28"/>
          <p:cNvSpPr/>
          <p:nvPr userDrawn="1"/>
        </p:nvSpPr>
        <p:spPr>
          <a:xfrm rot="5400000">
            <a:off x="-87777" y="4074843"/>
            <a:ext cx="435621" cy="260069"/>
          </a:xfrm>
          <a:prstGeom prst="rect">
            <a:avLst/>
          </a:prstGeom>
          <a:solidFill>
            <a:srgbClr val="9DC4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020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045022" y="2812872"/>
            <a:ext cx="8370247" cy="1007533"/>
            <a:chOff x="1999816" y="2812872"/>
            <a:chExt cx="8370247" cy="100753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5896" y="2812872"/>
              <a:ext cx="2434167" cy="100753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999816" y="3281127"/>
              <a:ext cx="51395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ru-RU" sz="2000" dirty="0">
                  <a:solidFill>
                    <a:srgbClr val="4F4A4A"/>
                  </a:solidFill>
                </a:rPr>
                <a:t>СОЗДАЁМ ТЕХНОЛОГИИ. МЕНЯЕМ ЖИЗНЬ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7426049" y="3112355"/>
              <a:ext cx="23461" cy="70687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 rot="5400000">
            <a:off x="-29892" y="2465205"/>
            <a:ext cx="435621" cy="375839"/>
          </a:xfrm>
          <a:prstGeom prst="rect">
            <a:avLst/>
          </a:prstGeom>
          <a:solidFill>
            <a:srgbClr val="94C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 rot="5400000">
            <a:off x="145355" y="2807210"/>
            <a:ext cx="435621" cy="726332"/>
          </a:xfrm>
          <a:prstGeom prst="rect">
            <a:avLst/>
          </a:prstGeom>
          <a:solidFill>
            <a:srgbClr val="DE36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 rot="5400000">
            <a:off x="4585" y="3465231"/>
            <a:ext cx="435621" cy="444792"/>
          </a:xfrm>
          <a:prstGeom prst="rect">
            <a:avLst/>
          </a:prstGeom>
          <a:solidFill>
            <a:srgbClr val="F4CE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 rot="5400000">
            <a:off x="-87777" y="4074843"/>
            <a:ext cx="435621" cy="260069"/>
          </a:xfrm>
          <a:prstGeom prst="rect">
            <a:avLst/>
          </a:prstGeom>
          <a:solidFill>
            <a:srgbClr val="1FC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428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337116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 rot="5400000">
            <a:off x="-29892" y="2465205"/>
            <a:ext cx="435621" cy="375839"/>
          </a:xfrm>
          <a:prstGeom prst="rect">
            <a:avLst/>
          </a:prstGeom>
          <a:solidFill>
            <a:srgbClr val="94C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 rot="5400000">
            <a:off x="145355" y="2807210"/>
            <a:ext cx="435621" cy="726332"/>
          </a:xfrm>
          <a:prstGeom prst="rect">
            <a:avLst/>
          </a:prstGeom>
          <a:solidFill>
            <a:srgbClr val="DE36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 rot="5400000">
            <a:off x="4585" y="3465231"/>
            <a:ext cx="435621" cy="444792"/>
          </a:xfrm>
          <a:prstGeom prst="rect">
            <a:avLst/>
          </a:prstGeom>
          <a:solidFill>
            <a:srgbClr val="F4CE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 rot="5400000">
            <a:off x="-87777" y="4074843"/>
            <a:ext cx="435621" cy="260069"/>
          </a:xfrm>
          <a:prstGeom prst="rect">
            <a:avLst/>
          </a:prstGeom>
          <a:solidFill>
            <a:srgbClr val="1FC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288974" y="2766219"/>
            <a:ext cx="10064826" cy="1325563"/>
          </a:xfrm>
          <a:prstGeom prst="rect">
            <a:avLst/>
          </a:prstGeom>
        </p:spPr>
        <p:txBody>
          <a:bodyPr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288974" y="5905041"/>
            <a:ext cx="10064826" cy="517085"/>
          </a:xfrm>
        </p:spPr>
        <p:txBody>
          <a:bodyPr>
            <a:normAutofit/>
          </a:bodyPr>
          <a:lstStyle>
            <a:lvl1pPr marL="163268" indent="0">
              <a:buNone/>
              <a:defRPr sz="16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0289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05507"/>
            <a:ext cx="10515600" cy="1046986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grpSp>
        <p:nvGrpSpPr>
          <p:cNvPr id="4" name="Группа 26"/>
          <p:cNvGrpSpPr/>
          <p:nvPr/>
        </p:nvGrpSpPr>
        <p:grpSpPr>
          <a:xfrm>
            <a:off x="10507541" y="242422"/>
            <a:ext cx="1249112" cy="513189"/>
            <a:chOff x="4805363" y="2930526"/>
            <a:chExt cx="2430463" cy="998537"/>
          </a:xfrm>
          <a:solidFill>
            <a:srgbClr val="1E8AC2"/>
          </a:solidFill>
        </p:grpSpPr>
        <p:sp>
          <p:nvSpPr>
            <p:cNvPr id="5" name="Freeform 6"/>
            <p:cNvSpPr>
              <a:spLocks noEditPoints="1"/>
            </p:cNvSpPr>
            <p:nvPr/>
          </p:nvSpPr>
          <p:spPr bwMode="auto">
            <a:xfrm>
              <a:off x="4805363" y="3276601"/>
              <a:ext cx="344488" cy="385763"/>
            </a:xfrm>
            <a:custGeom>
              <a:avLst/>
              <a:gdLst>
                <a:gd name="T0" fmla="*/ 115 w 653"/>
                <a:gd name="T1" fmla="*/ 410 h 729"/>
                <a:gd name="T2" fmla="*/ 115 w 653"/>
                <a:gd name="T3" fmla="*/ 611 h 729"/>
                <a:gd name="T4" fmla="*/ 480 w 653"/>
                <a:gd name="T5" fmla="*/ 611 h 729"/>
                <a:gd name="T6" fmla="*/ 498 w 653"/>
                <a:gd name="T7" fmla="*/ 608 h 729"/>
                <a:gd name="T8" fmla="*/ 514 w 653"/>
                <a:gd name="T9" fmla="*/ 601 h 729"/>
                <a:gd name="T10" fmla="*/ 526 w 653"/>
                <a:gd name="T11" fmla="*/ 588 h 729"/>
                <a:gd name="T12" fmla="*/ 535 w 653"/>
                <a:gd name="T13" fmla="*/ 572 h 729"/>
                <a:gd name="T14" fmla="*/ 538 w 653"/>
                <a:gd name="T15" fmla="*/ 554 h 729"/>
                <a:gd name="T16" fmla="*/ 538 w 653"/>
                <a:gd name="T17" fmla="*/ 469 h 729"/>
                <a:gd name="T18" fmla="*/ 535 w 653"/>
                <a:gd name="T19" fmla="*/ 449 h 729"/>
                <a:gd name="T20" fmla="*/ 526 w 653"/>
                <a:gd name="T21" fmla="*/ 433 h 729"/>
                <a:gd name="T22" fmla="*/ 514 w 653"/>
                <a:gd name="T23" fmla="*/ 421 h 729"/>
                <a:gd name="T24" fmla="*/ 498 w 653"/>
                <a:gd name="T25" fmla="*/ 413 h 729"/>
                <a:gd name="T26" fmla="*/ 480 w 653"/>
                <a:gd name="T27" fmla="*/ 410 h 729"/>
                <a:gd name="T28" fmla="*/ 115 w 653"/>
                <a:gd name="T29" fmla="*/ 410 h 729"/>
                <a:gd name="T30" fmla="*/ 0 w 653"/>
                <a:gd name="T31" fmla="*/ 0 h 729"/>
                <a:gd name="T32" fmla="*/ 609 w 653"/>
                <a:gd name="T33" fmla="*/ 0 h 729"/>
                <a:gd name="T34" fmla="*/ 609 w 653"/>
                <a:gd name="T35" fmla="*/ 118 h 729"/>
                <a:gd name="T36" fmla="*/ 115 w 653"/>
                <a:gd name="T37" fmla="*/ 118 h 729"/>
                <a:gd name="T38" fmla="*/ 115 w 653"/>
                <a:gd name="T39" fmla="*/ 293 h 729"/>
                <a:gd name="T40" fmla="*/ 480 w 653"/>
                <a:gd name="T41" fmla="*/ 293 h 729"/>
                <a:gd name="T42" fmla="*/ 514 w 653"/>
                <a:gd name="T43" fmla="*/ 296 h 729"/>
                <a:gd name="T44" fmla="*/ 547 w 653"/>
                <a:gd name="T45" fmla="*/ 307 h 729"/>
                <a:gd name="T46" fmla="*/ 576 w 653"/>
                <a:gd name="T47" fmla="*/ 323 h 729"/>
                <a:gd name="T48" fmla="*/ 603 w 653"/>
                <a:gd name="T49" fmla="*/ 345 h 729"/>
                <a:gd name="T50" fmla="*/ 624 w 653"/>
                <a:gd name="T51" fmla="*/ 370 h 729"/>
                <a:gd name="T52" fmla="*/ 640 w 653"/>
                <a:gd name="T53" fmla="*/ 399 h 729"/>
                <a:gd name="T54" fmla="*/ 650 w 653"/>
                <a:gd name="T55" fmla="*/ 433 h 729"/>
                <a:gd name="T56" fmla="*/ 653 w 653"/>
                <a:gd name="T57" fmla="*/ 469 h 729"/>
                <a:gd name="T58" fmla="*/ 653 w 653"/>
                <a:gd name="T59" fmla="*/ 488 h 729"/>
                <a:gd name="T60" fmla="*/ 653 w 653"/>
                <a:gd name="T61" fmla="*/ 511 h 729"/>
                <a:gd name="T62" fmla="*/ 653 w 653"/>
                <a:gd name="T63" fmla="*/ 554 h 729"/>
                <a:gd name="T64" fmla="*/ 650 w 653"/>
                <a:gd name="T65" fmla="*/ 589 h 729"/>
                <a:gd name="T66" fmla="*/ 640 w 653"/>
                <a:gd name="T67" fmla="*/ 622 h 729"/>
                <a:gd name="T68" fmla="*/ 624 w 653"/>
                <a:gd name="T69" fmla="*/ 651 h 729"/>
                <a:gd name="T70" fmla="*/ 603 w 653"/>
                <a:gd name="T71" fmla="*/ 678 h 729"/>
                <a:gd name="T72" fmla="*/ 576 w 653"/>
                <a:gd name="T73" fmla="*/ 698 h 729"/>
                <a:gd name="T74" fmla="*/ 547 w 653"/>
                <a:gd name="T75" fmla="*/ 714 h 729"/>
                <a:gd name="T76" fmla="*/ 514 w 653"/>
                <a:gd name="T77" fmla="*/ 725 h 729"/>
                <a:gd name="T78" fmla="*/ 480 w 653"/>
                <a:gd name="T79" fmla="*/ 729 h 729"/>
                <a:gd name="T80" fmla="*/ 0 w 653"/>
                <a:gd name="T81" fmla="*/ 729 h 729"/>
                <a:gd name="T82" fmla="*/ 0 w 653"/>
                <a:gd name="T83" fmla="*/ 364 h 729"/>
                <a:gd name="T84" fmla="*/ 0 w 653"/>
                <a:gd name="T85" fmla="*/ 180 h 729"/>
                <a:gd name="T86" fmla="*/ 0 w 653"/>
                <a:gd name="T87" fmla="*/ 0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53" h="729">
                  <a:moveTo>
                    <a:pt x="115" y="410"/>
                  </a:moveTo>
                  <a:lnTo>
                    <a:pt x="115" y="611"/>
                  </a:lnTo>
                  <a:lnTo>
                    <a:pt x="480" y="611"/>
                  </a:lnTo>
                  <a:lnTo>
                    <a:pt x="498" y="608"/>
                  </a:lnTo>
                  <a:lnTo>
                    <a:pt x="514" y="601"/>
                  </a:lnTo>
                  <a:lnTo>
                    <a:pt x="526" y="588"/>
                  </a:lnTo>
                  <a:lnTo>
                    <a:pt x="535" y="572"/>
                  </a:lnTo>
                  <a:lnTo>
                    <a:pt x="538" y="554"/>
                  </a:lnTo>
                  <a:lnTo>
                    <a:pt x="538" y="469"/>
                  </a:lnTo>
                  <a:lnTo>
                    <a:pt x="535" y="449"/>
                  </a:lnTo>
                  <a:lnTo>
                    <a:pt x="526" y="433"/>
                  </a:lnTo>
                  <a:lnTo>
                    <a:pt x="514" y="421"/>
                  </a:lnTo>
                  <a:lnTo>
                    <a:pt x="498" y="413"/>
                  </a:lnTo>
                  <a:lnTo>
                    <a:pt x="480" y="410"/>
                  </a:lnTo>
                  <a:lnTo>
                    <a:pt x="115" y="410"/>
                  </a:lnTo>
                  <a:close/>
                  <a:moveTo>
                    <a:pt x="0" y="0"/>
                  </a:moveTo>
                  <a:lnTo>
                    <a:pt x="609" y="0"/>
                  </a:lnTo>
                  <a:lnTo>
                    <a:pt x="609" y="118"/>
                  </a:lnTo>
                  <a:lnTo>
                    <a:pt x="115" y="118"/>
                  </a:lnTo>
                  <a:lnTo>
                    <a:pt x="115" y="293"/>
                  </a:lnTo>
                  <a:lnTo>
                    <a:pt x="480" y="293"/>
                  </a:lnTo>
                  <a:lnTo>
                    <a:pt x="514" y="296"/>
                  </a:lnTo>
                  <a:lnTo>
                    <a:pt x="547" y="307"/>
                  </a:lnTo>
                  <a:lnTo>
                    <a:pt x="576" y="323"/>
                  </a:lnTo>
                  <a:lnTo>
                    <a:pt x="603" y="345"/>
                  </a:lnTo>
                  <a:lnTo>
                    <a:pt x="624" y="370"/>
                  </a:lnTo>
                  <a:lnTo>
                    <a:pt x="640" y="399"/>
                  </a:lnTo>
                  <a:lnTo>
                    <a:pt x="650" y="433"/>
                  </a:lnTo>
                  <a:lnTo>
                    <a:pt x="653" y="469"/>
                  </a:lnTo>
                  <a:lnTo>
                    <a:pt x="653" y="488"/>
                  </a:lnTo>
                  <a:lnTo>
                    <a:pt x="653" y="511"/>
                  </a:lnTo>
                  <a:lnTo>
                    <a:pt x="653" y="554"/>
                  </a:lnTo>
                  <a:lnTo>
                    <a:pt x="650" y="589"/>
                  </a:lnTo>
                  <a:lnTo>
                    <a:pt x="640" y="622"/>
                  </a:lnTo>
                  <a:lnTo>
                    <a:pt x="624" y="651"/>
                  </a:lnTo>
                  <a:lnTo>
                    <a:pt x="603" y="678"/>
                  </a:lnTo>
                  <a:lnTo>
                    <a:pt x="576" y="698"/>
                  </a:lnTo>
                  <a:lnTo>
                    <a:pt x="547" y="714"/>
                  </a:lnTo>
                  <a:lnTo>
                    <a:pt x="514" y="725"/>
                  </a:lnTo>
                  <a:lnTo>
                    <a:pt x="480" y="729"/>
                  </a:lnTo>
                  <a:lnTo>
                    <a:pt x="0" y="729"/>
                  </a:lnTo>
                  <a:lnTo>
                    <a:pt x="0" y="364"/>
                  </a:lnTo>
                  <a:lnTo>
                    <a:pt x="0" y="18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Freeform 7"/>
            <p:cNvSpPr>
              <a:spLocks noEditPoints="1"/>
            </p:cNvSpPr>
            <p:nvPr/>
          </p:nvSpPr>
          <p:spPr bwMode="auto">
            <a:xfrm>
              <a:off x="5665788" y="3276601"/>
              <a:ext cx="346075" cy="385763"/>
            </a:xfrm>
            <a:custGeom>
              <a:avLst/>
              <a:gdLst>
                <a:gd name="T0" fmla="*/ 115 w 654"/>
                <a:gd name="T1" fmla="*/ 118 h 729"/>
                <a:gd name="T2" fmla="*/ 115 w 654"/>
                <a:gd name="T3" fmla="*/ 320 h 729"/>
                <a:gd name="T4" fmla="*/ 481 w 654"/>
                <a:gd name="T5" fmla="*/ 320 h 729"/>
                <a:gd name="T6" fmla="*/ 498 w 654"/>
                <a:gd name="T7" fmla="*/ 317 h 729"/>
                <a:gd name="T8" fmla="*/ 515 w 654"/>
                <a:gd name="T9" fmla="*/ 308 h 729"/>
                <a:gd name="T10" fmla="*/ 526 w 654"/>
                <a:gd name="T11" fmla="*/ 296 h 729"/>
                <a:gd name="T12" fmla="*/ 535 w 654"/>
                <a:gd name="T13" fmla="*/ 280 h 729"/>
                <a:gd name="T14" fmla="*/ 538 w 654"/>
                <a:gd name="T15" fmla="*/ 261 h 729"/>
                <a:gd name="T16" fmla="*/ 538 w 654"/>
                <a:gd name="T17" fmla="*/ 176 h 729"/>
                <a:gd name="T18" fmla="*/ 535 w 654"/>
                <a:gd name="T19" fmla="*/ 158 h 729"/>
                <a:gd name="T20" fmla="*/ 526 w 654"/>
                <a:gd name="T21" fmla="*/ 142 h 729"/>
                <a:gd name="T22" fmla="*/ 515 w 654"/>
                <a:gd name="T23" fmla="*/ 129 h 729"/>
                <a:gd name="T24" fmla="*/ 498 w 654"/>
                <a:gd name="T25" fmla="*/ 121 h 729"/>
                <a:gd name="T26" fmla="*/ 481 w 654"/>
                <a:gd name="T27" fmla="*/ 118 h 729"/>
                <a:gd name="T28" fmla="*/ 115 w 654"/>
                <a:gd name="T29" fmla="*/ 118 h 729"/>
                <a:gd name="T30" fmla="*/ 0 w 654"/>
                <a:gd name="T31" fmla="*/ 0 h 729"/>
                <a:gd name="T32" fmla="*/ 481 w 654"/>
                <a:gd name="T33" fmla="*/ 0 h 729"/>
                <a:gd name="T34" fmla="*/ 515 w 654"/>
                <a:gd name="T35" fmla="*/ 5 h 729"/>
                <a:gd name="T36" fmla="*/ 547 w 654"/>
                <a:gd name="T37" fmla="*/ 15 h 729"/>
                <a:gd name="T38" fmla="*/ 577 w 654"/>
                <a:gd name="T39" fmla="*/ 31 h 729"/>
                <a:gd name="T40" fmla="*/ 603 w 654"/>
                <a:gd name="T41" fmla="*/ 52 h 729"/>
                <a:gd name="T42" fmla="*/ 624 w 654"/>
                <a:gd name="T43" fmla="*/ 79 h 729"/>
                <a:gd name="T44" fmla="*/ 640 w 654"/>
                <a:gd name="T45" fmla="*/ 108 h 729"/>
                <a:gd name="T46" fmla="*/ 651 w 654"/>
                <a:gd name="T47" fmla="*/ 140 h 729"/>
                <a:gd name="T48" fmla="*/ 654 w 654"/>
                <a:gd name="T49" fmla="*/ 176 h 729"/>
                <a:gd name="T50" fmla="*/ 654 w 654"/>
                <a:gd name="T51" fmla="*/ 261 h 729"/>
                <a:gd name="T52" fmla="*/ 651 w 654"/>
                <a:gd name="T53" fmla="*/ 296 h 729"/>
                <a:gd name="T54" fmla="*/ 640 w 654"/>
                <a:gd name="T55" fmla="*/ 330 h 729"/>
                <a:gd name="T56" fmla="*/ 624 w 654"/>
                <a:gd name="T57" fmla="*/ 360 h 729"/>
                <a:gd name="T58" fmla="*/ 603 w 654"/>
                <a:gd name="T59" fmla="*/ 385 h 729"/>
                <a:gd name="T60" fmla="*/ 577 w 654"/>
                <a:gd name="T61" fmla="*/ 407 h 729"/>
                <a:gd name="T62" fmla="*/ 547 w 654"/>
                <a:gd name="T63" fmla="*/ 423 h 729"/>
                <a:gd name="T64" fmla="*/ 515 w 654"/>
                <a:gd name="T65" fmla="*/ 433 h 729"/>
                <a:gd name="T66" fmla="*/ 481 w 654"/>
                <a:gd name="T67" fmla="*/ 436 h 729"/>
                <a:gd name="T68" fmla="*/ 115 w 654"/>
                <a:gd name="T69" fmla="*/ 436 h 729"/>
                <a:gd name="T70" fmla="*/ 115 w 654"/>
                <a:gd name="T71" fmla="*/ 729 h 729"/>
                <a:gd name="T72" fmla="*/ 0 w 654"/>
                <a:gd name="T73" fmla="*/ 729 h 729"/>
                <a:gd name="T74" fmla="*/ 0 w 654"/>
                <a:gd name="T75" fmla="*/ 488 h 729"/>
                <a:gd name="T76" fmla="*/ 0 w 654"/>
                <a:gd name="T77" fmla="*/ 242 h 729"/>
                <a:gd name="T78" fmla="*/ 0 w 654"/>
                <a:gd name="T79" fmla="*/ 0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54" h="729">
                  <a:moveTo>
                    <a:pt x="115" y="118"/>
                  </a:moveTo>
                  <a:lnTo>
                    <a:pt x="115" y="320"/>
                  </a:lnTo>
                  <a:lnTo>
                    <a:pt x="481" y="320"/>
                  </a:lnTo>
                  <a:lnTo>
                    <a:pt x="498" y="317"/>
                  </a:lnTo>
                  <a:lnTo>
                    <a:pt x="515" y="308"/>
                  </a:lnTo>
                  <a:lnTo>
                    <a:pt x="526" y="296"/>
                  </a:lnTo>
                  <a:lnTo>
                    <a:pt x="535" y="280"/>
                  </a:lnTo>
                  <a:lnTo>
                    <a:pt x="538" y="261"/>
                  </a:lnTo>
                  <a:lnTo>
                    <a:pt x="538" y="176"/>
                  </a:lnTo>
                  <a:lnTo>
                    <a:pt x="535" y="158"/>
                  </a:lnTo>
                  <a:lnTo>
                    <a:pt x="526" y="142"/>
                  </a:lnTo>
                  <a:lnTo>
                    <a:pt x="515" y="129"/>
                  </a:lnTo>
                  <a:lnTo>
                    <a:pt x="498" y="121"/>
                  </a:lnTo>
                  <a:lnTo>
                    <a:pt x="481" y="118"/>
                  </a:lnTo>
                  <a:lnTo>
                    <a:pt x="115" y="118"/>
                  </a:lnTo>
                  <a:close/>
                  <a:moveTo>
                    <a:pt x="0" y="0"/>
                  </a:moveTo>
                  <a:lnTo>
                    <a:pt x="481" y="0"/>
                  </a:lnTo>
                  <a:lnTo>
                    <a:pt x="515" y="5"/>
                  </a:lnTo>
                  <a:lnTo>
                    <a:pt x="547" y="15"/>
                  </a:lnTo>
                  <a:lnTo>
                    <a:pt x="577" y="31"/>
                  </a:lnTo>
                  <a:lnTo>
                    <a:pt x="603" y="52"/>
                  </a:lnTo>
                  <a:lnTo>
                    <a:pt x="624" y="79"/>
                  </a:lnTo>
                  <a:lnTo>
                    <a:pt x="640" y="108"/>
                  </a:lnTo>
                  <a:lnTo>
                    <a:pt x="651" y="140"/>
                  </a:lnTo>
                  <a:lnTo>
                    <a:pt x="654" y="176"/>
                  </a:lnTo>
                  <a:lnTo>
                    <a:pt x="654" y="261"/>
                  </a:lnTo>
                  <a:lnTo>
                    <a:pt x="651" y="296"/>
                  </a:lnTo>
                  <a:lnTo>
                    <a:pt x="640" y="330"/>
                  </a:lnTo>
                  <a:lnTo>
                    <a:pt x="624" y="360"/>
                  </a:lnTo>
                  <a:lnTo>
                    <a:pt x="603" y="385"/>
                  </a:lnTo>
                  <a:lnTo>
                    <a:pt x="577" y="407"/>
                  </a:lnTo>
                  <a:lnTo>
                    <a:pt x="547" y="423"/>
                  </a:lnTo>
                  <a:lnTo>
                    <a:pt x="515" y="433"/>
                  </a:lnTo>
                  <a:lnTo>
                    <a:pt x="481" y="436"/>
                  </a:lnTo>
                  <a:lnTo>
                    <a:pt x="115" y="436"/>
                  </a:lnTo>
                  <a:lnTo>
                    <a:pt x="115" y="729"/>
                  </a:lnTo>
                  <a:lnTo>
                    <a:pt x="0" y="729"/>
                  </a:lnTo>
                  <a:lnTo>
                    <a:pt x="0" y="488"/>
                  </a:lnTo>
                  <a:lnTo>
                    <a:pt x="0" y="24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6083301" y="3276601"/>
              <a:ext cx="331788" cy="385763"/>
            </a:xfrm>
            <a:custGeom>
              <a:avLst/>
              <a:gdLst>
                <a:gd name="T0" fmla="*/ 173 w 627"/>
                <a:gd name="T1" fmla="*/ 0 h 729"/>
                <a:gd name="T2" fmla="*/ 627 w 627"/>
                <a:gd name="T3" fmla="*/ 0 h 729"/>
                <a:gd name="T4" fmla="*/ 627 w 627"/>
                <a:gd name="T5" fmla="*/ 118 h 729"/>
                <a:gd name="T6" fmla="*/ 173 w 627"/>
                <a:gd name="T7" fmla="*/ 118 h 729"/>
                <a:gd name="T8" fmla="*/ 155 w 627"/>
                <a:gd name="T9" fmla="*/ 121 h 729"/>
                <a:gd name="T10" fmla="*/ 139 w 627"/>
                <a:gd name="T11" fmla="*/ 129 h 729"/>
                <a:gd name="T12" fmla="*/ 127 w 627"/>
                <a:gd name="T13" fmla="*/ 142 h 729"/>
                <a:gd name="T14" fmla="*/ 118 w 627"/>
                <a:gd name="T15" fmla="*/ 158 h 729"/>
                <a:gd name="T16" fmla="*/ 115 w 627"/>
                <a:gd name="T17" fmla="*/ 176 h 729"/>
                <a:gd name="T18" fmla="*/ 115 w 627"/>
                <a:gd name="T19" fmla="*/ 554 h 729"/>
                <a:gd name="T20" fmla="*/ 118 w 627"/>
                <a:gd name="T21" fmla="*/ 572 h 729"/>
                <a:gd name="T22" fmla="*/ 127 w 627"/>
                <a:gd name="T23" fmla="*/ 588 h 729"/>
                <a:gd name="T24" fmla="*/ 139 w 627"/>
                <a:gd name="T25" fmla="*/ 601 h 729"/>
                <a:gd name="T26" fmla="*/ 155 w 627"/>
                <a:gd name="T27" fmla="*/ 608 h 729"/>
                <a:gd name="T28" fmla="*/ 173 w 627"/>
                <a:gd name="T29" fmla="*/ 611 h 729"/>
                <a:gd name="T30" fmla="*/ 627 w 627"/>
                <a:gd name="T31" fmla="*/ 611 h 729"/>
                <a:gd name="T32" fmla="*/ 627 w 627"/>
                <a:gd name="T33" fmla="*/ 729 h 729"/>
                <a:gd name="T34" fmla="*/ 545 w 627"/>
                <a:gd name="T35" fmla="*/ 729 h 729"/>
                <a:gd name="T36" fmla="*/ 470 w 627"/>
                <a:gd name="T37" fmla="*/ 729 h 729"/>
                <a:gd name="T38" fmla="*/ 400 w 627"/>
                <a:gd name="T39" fmla="*/ 729 h 729"/>
                <a:gd name="T40" fmla="*/ 329 w 627"/>
                <a:gd name="T41" fmla="*/ 729 h 729"/>
                <a:gd name="T42" fmla="*/ 255 w 627"/>
                <a:gd name="T43" fmla="*/ 729 h 729"/>
                <a:gd name="T44" fmla="*/ 173 w 627"/>
                <a:gd name="T45" fmla="*/ 729 h 729"/>
                <a:gd name="T46" fmla="*/ 139 w 627"/>
                <a:gd name="T47" fmla="*/ 725 h 729"/>
                <a:gd name="T48" fmla="*/ 106 w 627"/>
                <a:gd name="T49" fmla="*/ 714 h 729"/>
                <a:gd name="T50" fmla="*/ 76 w 627"/>
                <a:gd name="T51" fmla="*/ 698 h 729"/>
                <a:gd name="T52" fmla="*/ 50 w 627"/>
                <a:gd name="T53" fmla="*/ 678 h 729"/>
                <a:gd name="T54" fmla="*/ 29 w 627"/>
                <a:gd name="T55" fmla="*/ 651 h 729"/>
                <a:gd name="T56" fmla="*/ 13 w 627"/>
                <a:gd name="T57" fmla="*/ 622 h 729"/>
                <a:gd name="T58" fmla="*/ 3 w 627"/>
                <a:gd name="T59" fmla="*/ 589 h 729"/>
                <a:gd name="T60" fmla="*/ 0 w 627"/>
                <a:gd name="T61" fmla="*/ 554 h 729"/>
                <a:gd name="T62" fmla="*/ 0 w 627"/>
                <a:gd name="T63" fmla="*/ 176 h 729"/>
                <a:gd name="T64" fmla="*/ 3 w 627"/>
                <a:gd name="T65" fmla="*/ 140 h 729"/>
                <a:gd name="T66" fmla="*/ 13 w 627"/>
                <a:gd name="T67" fmla="*/ 108 h 729"/>
                <a:gd name="T68" fmla="*/ 29 w 627"/>
                <a:gd name="T69" fmla="*/ 79 h 729"/>
                <a:gd name="T70" fmla="*/ 50 w 627"/>
                <a:gd name="T71" fmla="*/ 52 h 729"/>
                <a:gd name="T72" fmla="*/ 76 w 627"/>
                <a:gd name="T73" fmla="*/ 31 h 729"/>
                <a:gd name="T74" fmla="*/ 106 w 627"/>
                <a:gd name="T75" fmla="*/ 15 h 729"/>
                <a:gd name="T76" fmla="*/ 139 w 627"/>
                <a:gd name="T77" fmla="*/ 5 h 729"/>
                <a:gd name="T78" fmla="*/ 173 w 627"/>
                <a:gd name="T79" fmla="*/ 0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27" h="729">
                  <a:moveTo>
                    <a:pt x="173" y="0"/>
                  </a:moveTo>
                  <a:lnTo>
                    <a:pt x="627" y="0"/>
                  </a:lnTo>
                  <a:lnTo>
                    <a:pt x="627" y="118"/>
                  </a:lnTo>
                  <a:lnTo>
                    <a:pt x="173" y="118"/>
                  </a:lnTo>
                  <a:lnTo>
                    <a:pt x="155" y="121"/>
                  </a:lnTo>
                  <a:lnTo>
                    <a:pt x="139" y="129"/>
                  </a:lnTo>
                  <a:lnTo>
                    <a:pt x="127" y="142"/>
                  </a:lnTo>
                  <a:lnTo>
                    <a:pt x="118" y="158"/>
                  </a:lnTo>
                  <a:lnTo>
                    <a:pt x="115" y="176"/>
                  </a:lnTo>
                  <a:lnTo>
                    <a:pt x="115" y="554"/>
                  </a:lnTo>
                  <a:lnTo>
                    <a:pt x="118" y="572"/>
                  </a:lnTo>
                  <a:lnTo>
                    <a:pt x="127" y="588"/>
                  </a:lnTo>
                  <a:lnTo>
                    <a:pt x="139" y="601"/>
                  </a:lnTo>
                  <a:lnTo>
                    <a:pt x="155" y="608"/>
                  </a:lnTo>
                  <a:lnTo>
                    <a:pt x="173" y="611"/>
                  </a:lnTo>
                  <a:lnTo>
                    <a:pt x="627" y="611"/>
                  </a:lnTo>
                  <a:lnTo>
                    <a:pt x="627" y="729"/>
                  </a:lnTo>
                  <a:lnTo>
                    <a:pt x="545" y="729"/>
                  </a:lnTo>
                  <a:lnTo>
                    <a:pt x="470" y="729"/>
                  </a:lnTo>
                  <a:lnTo>
                    <a:pt x="400" y="729"/>
                  </a:lnTo>
                  <a:lnTo>
                    <a:pt x="329" y="729"/>
                  </a:lnTo>
                  <a:lnTo>
                    <a:pt x="255" y="729"/>
                  </a:lnTo>
                  <a:lnTo>
                    <a:pt x="173" y="729"/>
                  </a:lnTo>
                  <a:lnTo>
                    <a:pt x="139" y="725"/>
                  </a:lnTo>
                  <a:lnTo>
                    <a:pt x="106" y="714"/>
                  </a:lnTo>
                  <a:lnTo>
                    <a:pt x="76" y="698"/>
                  </a:lnTo>
                  <a:lnTo>
                    <a:pt x="50" y="678"/>
                  </a:lnTo>
                  <a:lnTo>
                    <a:pt x="29" y="651"/>
                  </a:lnTo>
                  <a:lnTo>
                    <a:pt x="13" y="622"/>
                  </a:lnTo>
                  <a:lnTo>
                    <a:pt x="3" y="589"/>
                  </a:lnTo>
                  <a:lnTo>
                    <a:pt x="0" y="554"/>
                  </a:lnTo>
                  <a:lnTo>
                    <a:pt x="0" y="176"/>
                  </a:lnTo>
                  <a:lnTo>
                    <a:pt x="3" y="140"/>
                  </a:lnTo>
                  <a:lnTo>
                    <a:pt x="13" y="108"/>
                  </a:lnTo>
                  <a:lnTo>
                    <a:pt x="29" y="79"/>
                  </a:lnTo>
                  <a:lnTo>
                    <a:pt x="50" y="52"/>
                  </a:lnTo>
                  <a:lnTo>
                    <a:pt x="76" y="31"/>
                  </a:lnTo>
                  <a:lnTo>
                    <a:pt x="106" y="15"/>
                  </a:lnTo>
                  <a:lnTo>
                    <a:pt x="139" y="5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Freeform 9"/>
            <p:cNvSpPr>
              <a:spLocks noEditPoints="1"/>
            </p:cNvSpPr>
            <p:nvPr/>
          </p:nvSpPr>
          <p:spPr bwMode="auto">
            <a:xfrm>
              <a:off x="5181601" y="3276601"/>
              <a:ext cx="428625" cy="385763"/>
            </a:xfrm>
            <a:custGeom>
              <a:avLst/>
              <a:gdLst>
                <a:gd name="T0" fmla="*/ 405 w 810"/>
                <a:gd name="T1" fmla="*/ 130 h 729"/>
                <a:gd name="T2" fmla="*/ 272 w 810"/>
                <a:gd name="T3" fmla="*/ 410 h 729"/>
                <a:gd name="T4" fmla="*/ 538 w 810"/>
                <a:gd name="T5" fmla="*/ 410 h 729"/>
                <a:gd name="T6" fmla="*/ 405 w 810"/>
                <a:gd name="T7" fmla="*/ 130 h 729"/>
                <a:gd name="T8" fmla="*/ 340 w 810"/>
                <a:gd name="T9" fmla="*/ 0 h 729"/>
                <a:gd name="T10" fmla="*/ 470 w 810"/>
                <a:gd name="T11" fmla="*/ 0 h 729"/>
                <a:gd name="T12" fmla="*/ 810 w 810"/>
                <a:gd name="T13" fmla="*/ 729 h 729"/>
                <a:gd name="T14" fmla="*/ 681 w 810"/>
                <a:gd name="T15" fmla="*/ 729 h 729"/>
                <a:gd name="T16" fmla="*/ 596 w 810"/>
                <a:gd name="T17" fmla="*/ 526 h 729"/>
                <a:gd name="T18" fmla="*/ 214 w 810"/>
                <a:gd name="T19" fmla="*/ 526 h 729"/>
                <a:gd name="T20" fmla="*/ 128 w 810"/>
                <a:gd name="T21" fmla="*/ 729 h 729"/>
                <a:gd name="T22" fmla="*/ 0 w 810"/>
                <a:gd name="T23" fmla="*/ 729 h 729"/>
                <a:gd name="T24" fmla="*/ 340 w 810"/>
                <a:gd name="T25" fmla="*/ 0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10" h="729">
                  <a:moveTo>
                    <a:pt x="405" y="130"/>
                  </a:moveTo>
                  <a:lnTo>
                    <a:pt x="272" y="410"/>
                  </a:lnTo>
                  <a:lnTo>
                    <a:pt x="538" y="410"/>
                  </a:lnTo>
                  <a:lnTo>
                    <a:pt x="405" y="130"/>
                  </a:lnTo>
                  <a:close/>
                  <a:moveTo>
                    <a:pt x="340" y="0"/>
                  </a:moveTo>
                  <a:lnTo>
                    <a:pt x="470" y="0"/>
                  </a:lnTo>
                  <a:lnTo>
                    <a:pt x="810" y="729"/>
                  </a:lnTo>
                  <a:lnTo>
                    <a:pt x="681" y="729"/>
                  </a:lnTo>
                  <a:lnTo>
                    <a:pt x="596" y="526"/>
                  </a:lnTo>
                  <a:lnTo>
                    <a:pt x="214" y="526"/>
                  </a:lnTo>
                  <a:lnTo>
                    <a:pt x="128" y="729"/>
                  </a:lnTo>
                  <a:lnTo>
                    <a:pt x="0" y="729"/>
                  </a:lnTo>
                  <a:lnTo>
                    <a:pt x="34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Freeform 10"/>
            <p:cNvSpPr>
              <a:spLocks noEditPoints="1"/>
            </p:cNvSpPr>
            <p:nvPr/>
          </p:nvSpPr>
          <p:spPr bwMode="auto">
            <a:xfrm>
              <a:off x="5853113" y="3743326"/>
              <a:ext cx="160338" cy="182563"/>
            </a:xfrm>
            <a:custGeom>
              <a:avLst/>
              <a:gdLst>
                <a:gd name="T0" fmla="*/ 68 w 302"/>
                <a:gd name="T1" fmla="*/ 68 h 345"/>
                <a:gd name="T2" fmla="*/ 68 w 302"/>
                <a:gd name="T3" fmla="*/ 147 h 345"/>
                <a:gd name="T4" fmla="*/ 207 w 302"/>
                <a:gd name="T5" fmla="*/ 147 h 345"/>
                <a:gd name="T6" fmla="*/ 222 w 302"/>
                <a:gd name="T7" fmla="*/ 144 h 345"/>
                <a:gd name="T8" fmla="*/ 231 w 302"/>
                <a:gd name="T9" fmla="*/ 134 h 345"/>
                <a:gd name="T10" fmla="*/ 235 w 302"/>
                <a:gd name="T11" fmla="*/ 121 h 345"/>
                <a:gd name="T12" fmla="*/ 235 w 302"/>
                <a:gd name="T13" fmla="*/ 94 h 345"/>
                <a:gd name="T14" fmla="*/ 231 w 302"/>
                <a:gd name="T15" fmla="*/ 81 h 345"/>
                <a:gd name="T16" fmla="*/ 222 w 302"/>
                <a:gd name="T17" fmla="*/ 71 h 345"/>
                <a:gd name="T18" fmla="*/ 207 w 302"/>
                <a:gd name="T19" fmla="*/ 68 h 345"/>
                <a:gd name="T20" fmla="*/ 68 w 302"/>
                <a:gd name="T21" fmla="*/ 68 h 345"/>
                <a:gd name="T22" fmla="*/ 0 w 302"/>
                <a:gd name="T23" fmla="*/ 0 h 345"/>
                <a:gd name="T24" fmla="*/ 221 w 302"/>
                <a:gd name="T25" fmla="*/ 0 h 345"/>
                <a:gd name="T26" fmla="*/ 247 w 302"/>
                <a:gd name="T27" fmla="*/ 5 h 345"/>
                <a:gd name="T28" fmla="*/ 269 w 302"/>
                <a:gd name="T29" fmla="*/ 16 h 345"/>
                <a:gd name="T30" fmla="*/ 287 w 302"/>
                <a:gd name="T31" fmla="*/ 34 h 345"/>
                <a:gd name="T32" fmla="*/ 299 w 302"/>
                <a:gd name="T33" fmla="*/ 56 h 345"/>
                <a:gd name="T34" fmla="*/ 302 w 302"/>
                <a:gd name="T35" fmla="*/ 81 h 345"/>
                <a:gd name="T36" fmla="*/ 302 w 302"/>
                <a:gd name="T37" fmla="*/ 134 h 345"/>
                <a:gd name="T38" fmla="*/ 299 w 302"/>
                <a:gd name="T39" fmla="*/ 159 h 345"/>
                <a:gd name="T40" fmla="*/ 287 w 302"/>
                <a:gd name="T41" fmla="*/ 181 h 345"/>
                <a:gd name="T42" fmla="*/ 269 w 302"/>
                <a:gd name="T43" fmla="*/ 199 h 345"/>
                <a:gd name="T44" fmla="*/ 247 w 302"/>
                <a:gd name="T45" fmla="*/ 211 h 345"/>
                <a:gd name="T46" fmla="*/ 221 w 302"/>
                <a:gd name="T47" fmla="*/ 215 h 345"/>
                <a:gd name="T48" fmla="*/ 68 w 302"/>
                <a:gd name="T49" fmla="*/ 215 h 345"/>
                <a:gd name="T50" fmla="*/ 68 w 302"/>
                <a:gd name="T51" fmla="*/ 280 h 345"/>
                <a:gd name="T52" fmla="*/ 68 w 302"/>
                <a:gd name="T53" fmla="*/ 345 h 345"/>
                <a:gd name="T54" fmla="*/ 0 w 302"/>
                <a:gd name="T55" fmla="*/ 345 h 345"/>
                <a:gd name="T56" fmla="*/ 0 w 302"/>
                <a:gd name="T57" fmla="*/ 261 h 345"/>
                <a:gd name="T58" fmla="*/ 0 w 302"/>
                <a:gd name="T59" fmla="*/ 172 h 345"/>
                <a:gd name="T60" fmla="*/ 0 w 302"/>
                <a:gd name="T61" fmla="*/ 84 h 345"/>
                <a:gd name="T62" fmla="*/ 0 w 302"/>
                <a:gd name="T63" fmla="*/ 0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02" h="345">
                  <a:moveTo>
                    <a:pt x="68" y="68"/>
                  </a:moveTo>
                  <a:lnTo>
                    <a:pt x="68" y="147"/>
                  </a:lnTo>
                  <a:lnTo>
                    <a:pt x="207" y="147"/>
                  </a:lnTo>
                  <a:lnTo>
                    <a:pt x="222" y="144"/>
                  </a:lnTo>
                  <a:lnTo>
                    <a:pt x="231" y="134"/>
                  </a:lnTo>
                  <a:lnTo>
                    <a:pt x="235" y="121"/>
                  </a:lnTo>
                  <a:lnTo>
                    <a:pt x="235" y="94"/>
                  </a:lnTo>
                  <a:lnTo>
                    <a:pt x="231" y="81"/>
                  </a:lnTo>
                  <a:lnTo>
                    <a:pt x="222" y="71"/>
                  </a:lnTo>
                  <a:lnTo>
                    <a:pt x="207" y="68"/>
                  </a:lnTo>
                  <a:lnTo>
                    <a:pt x="68" y="68"/>
                  </a:lnTo>
                  <a:close/>
                  <a:moveTo>
                    <a:pt x="0" y="0"/>
                  </a:moveTo>
                  <a:lnTo>
                    <a:pt x="221" y="0"/>
                  </a:lnTo>
                  <a:lnTo>
                    <a:pt x="247" y="5"/>
                  </a:lnTo>
                  <a:lnTo>
                    <a:pt x="269" y="16"/>
                  </a:lnTo>
                  <a:lnTo>
                    <a:pt x="287" y="34"/>
                  </a:lnTo>
                  <a:lnTo>
                    <a:pt x="299" y="56"/>
                  </a:lnTo>
                  <a:lnTo>
                    <a:pt x="302" y="81"/>
                  </a:lnTo>
                  <a:lnTo>
                    <a:pt x="302" y="134"/>
                  </a:lnTo>
                  <a:lnTo>
                    <a:pt x="299" y="159"/>
                  </a:lnTo>
                  <a:lnTo>
                    <a:pt x="287" y="181"/>
                  </a:lnTo>
                  <a:lnTo>
                    <a:pt x="269" y="199"/>
                  </a:lnTo>
                  <a:lnTo>
                    <a:pt x="247" y="211"/>
                  </a:lnTo>
                  <a:lnTo>
                    <a:pt x="221" y="215"/>
                  </a:lnTo>
                  <a:lnTo>
                    <a:pt x="68" y="215"/>
                  </a:lnTo>
                  <a:lnTo>
                    <a:pt x="68" y="280"/>
                  </a:lnTo>
                  <a:lnTo>
                    <a:pt x="68" y="345"/>
                  </a:lnTo>
                  <a:lnTo>
                    <a:pt x="0" y="345"/>
                  </a:lnTo>
                  <a:lnTo>
                    <a:pt x="0" y="261"/>
                  </a:lnTo>
                  <a:lnTo>
                    <a:pt x="0" y="172"/>
                  </a:lnTo>
                  <a:lnTo>
                    <a:pt x="0" y="8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5665788" y="3743326"/>
              <a:ext cx="153988" cy="180975"/>
            </a:xfrm>
            <a:custGeom>
              <a:avLst/>
              <a:gdLst>
                <a:gd name="T0" fmla="*/ 0 w 291"/>
                <a:gd name="T1" fmla="*/ 0 h 343"/>
                <a:gd name="T2" fmla="*/ 291 w 291"/>
                <a:gd name="T3" fmla="*/ 0 h 343"/>
                <a:gd name="T4" fmla="*/ 291 w 291"/>
                <a:gd name="T5" fmla="*/ 68 h 343"/>
                <a:gd name="T6" fmla="*/ 68 w 291"/>
                <a:gd name="T7" fmla="*/ 68 h 343"/>
                <a:gd name="T8" fmla="*/ 68 w 291"/>
                <a:gd name="T9" fmla="*/ 343 h 343"/>
                <a:gd name="T10" fmla="*/ 0 w 291"/>
                <a:gd name="T11" fmla="*/ 343 h 343"/>
                <a:gd name="T12" fmla="*/ 0 w 291"/>
                <a:gd name="T13" fmla="*/ 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1" h="343">
                  <a:moveTo>
                    <a:pt x="0" y="0"/>
                  </a:moveTo>
                  <a:lnTo>
                    <a:pt x="291" y="0"/>
                  </a:lnTo>
                  <a:lnTo>
                    <a:pt x="291" y="68"/>
                  </a:lnTo>
                  <a:lnTo>
                    <a:pt x="68" y="68"/>
                  </a:lnTo>
                  <a:lnTo>
                    <a:pt x="68" y="343"/>
                  </a:lnTo>
                  <a:lnTo>
                    <a:pt x="0" y="34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6026151" y="3743326"/>
              <a:ext cx="192088" cy="182563"/>
            </a:xfrm>
            <a:custGeom>
              <a:avLst/>
              <a:gdLst>
                <a:gd name="T0" fmla="*/ 0 w 363"/>
                <a:gd name="T1" fmla="*/ 0 h 343"/>
                <a:gd name="T2" fmla="*/ 75 w 363"/>
                <a:gd name="T3" fmla="*/ 0 h 343"/>
                <a:gd name="T4" fmla="*/ 186 w 363"/>
                <a:gd name="T5" fmla="*/ 182 h 343"/>
                <a:gd name="T6" fmla="*/ 288 w 363"/>
                <a:gd name="T7" fmla="*/ 0 h 343"/>
                <a:gd name="T8" fmla="*/ 363 w 363"/>
                <a:gd name="T9" fmla="*/ 0 h 343"/>
                <a:gd name="T10" fmla="*/ 360 w 363"/>
                <a:gd name="T11" fmla="*/ 4 h 343"/>
                <a:gd name="T12" fmla="*/ 355 w 363"/>
                <a:gd name="T13" fmla="*/ 13 h 343"/>
                <a:gd name="T14" fmla="*/ 346 w 363"/>
                <a:gd name="T15" fmla="*/ 29 h 343"/>
                <a:gd name="T16" fmla="*/ 334 w 363"/>
                <a:gd name="T17" fmla="*/ 50 h 343"/>
                <a:gd name="T18" fmla="*/ 319 w 363"/>
                <a:gd name="T19" fmla="*/ 75 h 343"/>
                <a:gd name="T20" fmla="*/ 303 w 363"/>
                <a:gd name="T21" fmla="*/ 103 h 343"/>
                <a:gd name="T22" fmla="*/ 285 w 363"/>
                <a:gd name="T23" fmla="*/ 132 h 343"/>
                <a:gd name="T24" fmla="*/ 267 w 363"/>
                <a:gd name="T25" fmla="*/ 163 h 343"/>
                <a:gd name="T26" fmla="*/ 250 w 363"/>
                <a:gd name="T27" fmla="*/ 194 h 343"/>
                <a:gd name="T28" fmla="*/ 230 w 363"/>
                <a:gd name="T29" fmla="*/ 225 h 343"/>
                <a:gd name="T30" fmla="*/ 214 w 363"/>
                <a:gd name="T31" fmla="*/ 254 h 343"/>
                <a:gd name="T32" fmla="*/ 198 w 363"/>
                <a:gd name="T33" fmla="*/ 282 h 343"/>
                <a:gd name="T34" fmla="*/ 183 w 363"/>
                <a:gd name="T35" fmla="*/ 306 h 343"/>
                <a:gd name="T36" fmla="*/ 171 w 363"/>
                <a:gd name="T37" fmla="*/ 326 h 343"/>
                <a:gd name="T38" fmla="*/ 162 w 363"/>
                <a:gd name="T39" fmla="*/ 343 h 343"/>
                <a:gd name="T40" fmla="*/ 88 w 363"/>
                <a:gd name="T41" fmla="*/ 343 h 343"/>
                <a:gd name="T42" fmla="*/ 97 w 363"/>
                <a:gd name="T43" fmla="*/ 328 h 343"/>
                <a:gd name="T44" fmla="*/ 108 w 363"/>
                <a:gd name="T45" fmla="*/ 310 h 343"/>
                <a:gd name="T46" fmla="*/ 118 w 363"/>
                <a:gd name="T47" fmla="*/ 291 h 343"/>
                <a:gd name="T48" fmla="*/ 127 w 363"/>
                <a:gd name="T49" fmla="*/ 273 h 343"/>
                <a:gd name="T50" fmla="*/ 136 w 363"/>
                <a:gd name="T51" fmla="*/ 257 h 343"/>
                <a:gd name="T52" fmla="*/ 142 w 363"/>
                <a:gd name="T53" fmla="*/ 247 h 343"/>
                <a:gd name="T54" fmla="*/ 0 w 363"/>
                <a:gd name="T55" fmla="*/ 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63" h="343">
                  <a:moveTo>
                    <a:pt x="0" y="0"/>
                  </a:moveTo>
                  <a:lnTo>
                    <a:pt x="75" y="0"/>
                  </a:lnTo>
                  <a:lnTo>
                    <a:pt x="186" y="182"/>
                  </a:lnTo>
                  <a:lnTo>
                    <a:pt x="288" y="0"/>
                  </a:lnTo>
                  <a:lnTo>
                    <a:pt x="363" y="0"/>
                  </a:lnTo>
                  <a:lnTo>
                    <a:pt x="360" y="4"/>
                  </a:lnTo>
                  <a:lnTo>
                    <a:pt x="355" y="13"/>
                  </a:lnTo>
                  <a:lnTo>
                    <a:pt x="346" y="29"/>
                  </a:lnTo>
                  <a:lnTo>
                    <a:pt x="334" y="50"/>
                  </a:lnTo>
                  <a:lnTo>
                    <a:pt x="319" y="75"/>
                  </a:lnTo>
                  <a:lnTo>
                    <a:pt x="303" y="103"/>
                  </a:lnTo>
                  <a:lnTo>
                    <a:pt x="285" y="132"/>
                  </a:lnTo>
                  <a:lnTo>
                    <a:pt x="267" y="163"/>
                  </a:lnTo>
                  <a:lnTo>
                    <a:pt x="250" y="194"/>
                  </a:lnTo>
                  <a:lnTo>
                    <a:pt x="230" y="225"/>
                  </a:lnTo>
                  <a:lnTo>
                    <a:pt x="214" y="254"/>
                  </a:lnTo>
                  <a:lnTo>
                    <a:pt x="198" y="282"/>
                  </a:lnTo>
                  <a:lnTo>
                    <a:pt x="183" y="306"/>
                  </a:lnTo>
                  <a:lnTo>
                    <a:pt x="171" y="326"/>
                  </a:lnTo>
                  <a:lnTo>
                    <a:pt x="162" y="343"/>
                  </a:lnTo>
                  <a:lnTo>
                    <a:pt x="88" y="343"/>
                  </a:lnTo>
                  <a:lnTo>
                    <a:pt x="97" y="328"/>
                  </a:lnTo>
                  <a:lnTo>
                    <a:pt x="108" y="310"/>
                  </a:lnTo>
                  <a:lnTo>
                    <a:pt x="118" y="291"/>
                  </a:lnTo>
                  <a:lnTo>
                    <a:pt x="127" y="273"/>
                  </a:lnTo>
                  <a:lnTo>
                    <a:pt x="136" y="257"/>
                  </a:lnTo>
                  <a:lnTo>
                    <a:pt x="142" y="24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6235701" y="3743326"/>
              <a:ext cx="179388" cy="180975"/>
            </a:xfrm>
            <a:custGeom>
              <a:avLst/>
              <a:gdLst>
                <a:gd name="T0" fmla="*/ 0 w 338"/>
                <a:gd name="T1" fmla="*/ 0 h 341"/>
                <a:gd name="T2" fmla="*/ 338 w 338"/>
                <a:gd name="T3" fmla="*/ 0 h 341"/>
                <a:gd name="T4" fmla="*/ 338 w 338"/>
                <a:gd name="T5" fmla="*/ 341 h 341"/>
                <a:gd name="T6" fmla="*/ 270 w 338"/>
                <a:gd name="T7" fmla="*/ 341 h 341"/>
                <a:gd name="T8" fmla="*/ 270 w 338"/>
                <a:gd name="T9" fmla="*/ 287 h 341"/>
                <a:gd name="T10" fmla="*/ 270 w 338"/>
                <a:gd name="T11" fmla="*/ 66 h 341"/>
                <a:gd name="T12" fmla="*/ 67 w 338"/>
                <a:gd name="T13" fmla="*/ 66 h 341"/>
                <a:gd name="T14" fmla="*/ 67 w 338"/>
                <a:gd name="T15" fmla="*/ 341 h 341"/>
                <a:gd name="T16" fmla="*/ 0 w 338"/>
                <a:gd name="T17" fmla="*/ 341 h 341"/>
                <a:gd name="T18" fmla="*/ 0 w 338"/>
                <a:gd name="T19" fmla="*/ 0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8" h="341">
                  <a:moveTo>
                    <a:pt x="0" y="0"/>
                  </a:moveTo>
                  <a:lnTo>
                    <a:pt x="338" y="0"/>
                  </a:lnTo>
                  <a:lnTo>
                    <a:pt x="338" y="341"/>
                  </a:lnTo>
                  <a:lnTo>
                    <a:pt x="270" y="341"/>
                  </a:lnTo>
                  <a:lnTo>
                    <a:pt x="270" y="287"/>
                  </a:lnTo>
                  <a:lnTo>
                    <a:pt x="270" y="66"/>
                  </a:lnTo>
                  <a:lnTo>
                    <a:pt x="67" y="66"/>
                  </a:lnTo>
                  <a:lnTo>
                    <a:pt x="67" y="341"/>
                  </a:lnTo>
                  <a:lnTo>
                    <a:pt x="0" y="3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16"/>
            <p:cNvSpPr>
              <a:spLocks/>
            </p:cNvSpPr>
            <p:nvPr/>
          </p:nvSpPr>
          <p:spPr bwMode="auto">
            <a:xfrm>
              <a:off x="6638926" y="3729038"/>
              <a:ext cx="258763" cy="200025"/>
            </a:xfrm>
            <a:custGeom>
              <a:avLst/>
              <a:gdLst>
                <a:gd name="T0" fmla="*/ 5 w 491"/>
                <a:gd name="T1" fmla="*/ 0 h 378"/>
                <a:gd name="T2" fmla="*/ 9 w 491"/>
                <a:gd name="T3" fmla="*/ 0 h 378"/>
                <a:gd name="T4" fmla="*/ 14 w 491"/>
                <a:gd name="T5" fmla="*/ 1 h 378"/>
                <a:gd name="T6" fmla="*/ 487 w 491"/>
                <a:gd name="T7" fmla="*/ 346 h 378"/>
                <a:gd name="T8" fmla="*/ 490 w 491"/>
                <a:gd name="T9" fmla="*/ 349 h 378"/>
                <a:gd name="T10" fmla="*/ 491 w 491"/>
                <a:gd name="T11" fmla="*/ 352 h 378"/>
                <a:gd name="T12" fmla="*/ 491 w 491"/>
                <a:gd name="T13" fmla="*/ 356 h 378"/>
                <a:gd name="T14" fmla="*/ 490 w 491"/>
                <a:gd name="T15" fmla="*/ 359 h 378"/>
                <a:gd name="T16" fmla="*/ 485 w 491"/>
                <a:gd name="T17" fmla="*/ 362 h 378"/>
                <a:gd name="T18" fmla="*/ 456 w 491"/>
                <a:gd name="T19" fmla="*/ 375 h 378"/>
                <a:gd name="T20" fmla="*/ 447 w 491"/>
                <a:gd name="T21" fmla="*/ 378 h 378"/>
                <a:gd name="T22" fmla="*/ 437 w 491"/>
                <a:gd name="T23" fmla="*/ 378 h 378"/>
                <a:gd name="T24" fmla="*/ 428 w 491"/>
                <a:gd name="T25" fmla="*/ 375 h 378"/>
                <a:gd name="T26" fmla="*/ 14 w 491"/>
                <a:gd name="T27" fmla="*/ 168 h 378"/>
                <a:gd name="T28" fmla="*/ 6 w 491"/>
                <a:gd name="T29" fmla="*/ 162 h 378"/>
                <a:gd name="T30" fmla="*/ 2 w 491"/>
                <a:gd name="T31" fmla="*/ 153 h 378"/>
                <a:gd name="T32" fmla="*/ 0 w 491"/>
                <a:gd name="T33" fmla="*/ 144 h 378"/>
                <a:gd name="T34" fmla="*/ 0 w 491"/>
                <a:gd name="T35" fmla="*/ 9 h 378"/>
                <a:gd name="T36" fmla="*/ 0 w 491"/>
                <a:gd name="T37" fmla="*/ 4 h 378"/>
                <a:gd name="T38" fmla="*/ 2 w 491"/>
                <a:gd name="T39" fmla="*/ 0 h 378"/>
                <a:gd name="T40" fmla="*/ 5 w 491"/>
                <a:gd name="T41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91" h="378">
                  <a:moveTo>
                    <a:pt x="5" y="0"/>
                  </a:moveTo>
                  <a:lnTo>
                    <a:pt x="9" y="0"/>
                  </a:lnTo>
                  <a:lnTo>
                    <a:pt x="14" y="1"/>
                  </a:lnTo>
                  <a:lnTo>
                    <a:pt x="487" y="346"/>
                  </a:lnTo>
                  <a:lnTo>
                    <a:pt x="490" y="349"/>
                  </a:lnTo>
                  <a:lnTo>
                    <a:pt x="491" y="352"/>
                  </a:lnTo>
                  <a:lnTo>
                    <a:pt x="491" y="356"/>
                  </a:lnTo>
                  <a:lnTo>
                    <a:pt x="490" y="359"/>
                  </a:lnTo>
                  <a:lnTo>
                    <a:pt x="485" y="362"/>
                  </a:lnTo>
                  <a:lnTo>
                    <a:pt x="456" y="375"/>
                  </a:lnTo>
                  <a:lnTo>
                    <a:pt x="447" y="378"/>
                  </a:lnTo>
                  <a:lnTo>
                    <a:pt x="437" y="378"/>
                  </a:lnTo>
                  <a:lnTo>
                    <a:pt x="428" y="375"/>
                  </a:lnTo>
                  <a:lnTo>
                    <a:pt x="14" y="168"/>
                  </a:lnTo>
                  <a:lnTo>
                    <a:pt x="6" y="162"/>
                  </a:lnTo>
                  <a:lnTo>
                    <a:pt x="2" y="153"/>
                  </a:lnTo>
                  <a:lnTo>
                    <a:pt x="0" y="14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Freeform 17"/>
            <p:cNvSpPr>
              <a:spLocks/>
            </p:cNvSpPr>
            <p:nvPr/>
          </p:nvSpPr>
          <p:spPr bwMode="auto">
            <a:xfrm>
              <a:off x="6715126" y="2930526"/>
              <a:ext cx="520700" cy="841375"/>
            </a:xfrm>
            <a:custGeom>
              <a:avLst/>
              <a:gdLst>
                <a:gd name="T0" fmla="*/ 982 w 984"/>
                <a:gd name="T1" fmla="*/ 0 h 1590"/>
                <a:gd name="T2" fmla="*/ 984 w 984"/>
                <a:gd name="T3" fmla="*/ 2 h 1590"/>
                <a:gd name="T4" fmla="*/ 984 w 984"/>
                <a:gd name="T5" fmla="*/ 5 h 1590"/>
                <a:gd name="T6" fmla="*/ 982 w 984"/>
                <a:gd name="T7" fmla="*/ 9 h 1590"/>
                <a:gd name="T8" fmla="*/ 117 w 984"/>
                <a:gd name="T9" fmla="*/ 1583 h 1590"/>
                <a:gd name="T10" fmla="*/ 114 w 984"/>
                <a:gd name="T11" fmla="*/ 1587 h 1590"/>
                <a:gd name="T12" fmla="*/ 111 w 984"/>
                <a:gd name="T13" fmla="*/ 1590 h 1590"/>
                <a:gd name="T14" fmla="*/ 107 w 984"/>
                <a:gd name="T15" fmla="*/ 1590 h 1590"/>
                <a:gd name="T16" fmla="*/ 101 w 984"/>
                <a:gd name="T17" fmla="*/ 1590 h 1590"/>
                <a:gd name="T18" fmla="*/ 96 w 984"/>
                <a:gd name="T19" fmla="*/ 1587 h 1590"/>
                <a:gd name="T20" fmla="*/ 11 w 984"/>
                <a:gd name="T21" fmla="*/ 1525 h 1590"/>
                <a:gd name="T22" fmla="*/ 5 w 984"/>
                <a:gd name="T23" fmla="*/ 1518 h 1590"/>
                <a:gd name="T24" fmla="*/ 0 w 984"/>
                <a:gd name="T25" fmla="*/ 1509 h 1590"/>
                <a:gd name="T26" fmla="*/ 0 w 984"/>
                <a:gd name="T27" fmla="*/ 1500 h 1590"/>
                <a:gd name="T28" fmla="*/ 203 w 984"/>
                <a:gd name="T29" fmla="*/ 479 h 1590"/>
                <a:gd name="T30" fmla="*/ 209 w 984"/>
                <a:gd name="T31" fmla="*/ 466 h 1590"/>
                <a:gd name="T32" fmla="*/ 219 w 984"/>
                <a:gd name="T33" fmla="*/ 455 h 1590"/>
                <a:gd name="T34" fmla="*/ 976 w 984"/>
                <a:gd name="T35" fmla="*/ 3 h 1590"/>
                <a:gd name="T36" fmla="*/ 981 w 984"/>
                <a:gd name="T37" fmla="*/ 0 h 1590"/>
                <a:gd name="T38" fmla="*/ 982 w 984"/>
                <a:gd name="T39" fmla="*/ 0 h 1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84" h="1590">
                  <a:moveTo>
                    <a:pt x="982" y="0"/>
                  </a:moveTo>
                  <a:lnTo>
                    <a:pt x="984" y="2"/>
                  </a:lnTo>
                  <a:lnTo>
                    <a:pt x="984" y="5"/>
                  </a:lnTo>
                  <a:lnTo>
                    <a:pt x="982" y="9"/>
                  </a:lnTo>
                  <a:lnTo>
                    <a:pt x="117" y="1583"/>
                  </a:lnTo>
                  <a:lnTo>
                    <a:pt x="114" y="1587"/>
                  </a:lnTo>
                  <a:lnTo>
                    <a:pt x="111" y="1590"/>
                  </a:lnTo>
                  <a:lnTo>
                    <a:pt x="107" y="1590"/>
                  </a:lnTo>
                  <a:lnTo>
                    <a:pt x="101" y="1590"/>
                  </a:lnTo>
                  <a:lnTo>
                    <a:pt x="96" y="1587"/>
                  </a:lnTo>
                  <a:lnTo>
                    <a:pt x="11" y="1525"/>
                  </a:lnTo>
                  <a:lnTo>
                    <a:pt x="5" y="1518"/>
                  </a:lnTo>
                  <a:lnTo>
                    <a:pt x="0" y="1509"/>
                  </a:lnTo>
                  <a:lnTo>
                    <a:pt x="0" y="1500"/>
                  </a:lnTo>
                  <a:lnTo>
                    <a:pt x="203" y="479"/>
                  </a:lnTo>
                  <a:lnTo>
                    <a:pt x="209" y="466"/>
                  </a:lnTo>
                  <a:lnTo>
                    <a:pt x="219" y="455"/>
                  </a:lnTo>
                  <a:lnTo>
                    <a:pt x="976" y="3"/>
                  </a:lnTo>
                  <a:lnTo>
                    <a:pt x="981" y="0"/>
                  </a:lnTo>
                  <a:lnTo>
                    <a:pt x="98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Freeform 18"/>
            <p:cNvSpPr>
              <a:spLocks/>
            </p:cNvSpPr>
            <p:nvPr/>
          </p:nvSpPr>
          <p:spPr bwMode="auto">
            <a:xfrm>
              <a:off x="6638926" y="3208338"/>
              <a:ext cx="125413" cy="498475"/>
            </a:xfrm>
            <a:custGeom>
              <a:avLst/>
              <a:gdLst>
                <a:gd name="T0" fmla="*/ 233 w 237"/>
                <a:gd name="T1" fmla="*/ 0 h 942"/>
                <a:gd name="T2" fmla="*/ 236 w 237"/>
                <a:gd name="T3" fmla="*/ 0 h 942"/>
                <a:gd name="T4" fmla="*/ 237 w 237"/>
                <a:gd name="T5" fmla="*/ 4 h 942"/>
                <a:gd name="T6" fmla="*/ 237 w 237"/>
                <a:gd name="T7" fmla="*/ 9 h 942"/>
                <a:gd name="T8" fmla="*/ 88 w 237"/>
                <a:gd name="T9" fmla="*/ 933 h 942"/>
                <a:gd name="T10" fmla="*/ 86 w 237"/>
                <a:gd name="T11" fmla="*/ 938 h 942"/>
                <a:gd name="T12" fmla="*/ 83 w 237"/>
                <a:gd name="T13" fmla="*/ 941 h 942"/>
                <a:gd name="T14" fmla="*/ 80 w 237"/>
                <a:gd name="T15" fmla="*/ 942 h 942"/>
                <a:gd name="T16" fmla="*/ 76 w 237"/>
                <a:gd name="T17" fmla="*/ 942 h 942"/>
                <a:gd name="T18" fmla="*/ 71 w 237"/>
                <a:gd name="T19" fmla="*/ 941 h 942"/>
                <a:gd name="T20" fmla="*/ 14 w 237"/>
                <a:gd name="T21" fmla="*/ 898 h 942"/>
                <a:gd name="T22" fmla="*/ 6 w 237"/>
                <a:gd name="T23" fmla="*/ 891 h 942"/>
                <a:gd name="T24" fmla="*/ 2 w 237"/>
                <a:gd name="T25" fmla="*/ 882 h 942"/>
                <a:gd name="T26" fmla="*/ 0 w 237"/>
                <a:gd name="T27" fmla="*/ 873 h 942"/>
                <a:gd name="T28" fmla="*/ 0 w 237"/>
                <a:gd name="T29" fmla="*/ 180 h 942"/>
                <a:gd name="T30" fmla="*/ 2 w 237"/>
                <a:gd name="T31" fmla="*/ 171 h 942"/>
                <a:gd name="T32" fmla="*/ 6 w 237"/>
                <a:gd name="T33" fmla="*/ 162 h 942"/>
                <a:gd name="T34" fmla="*/ 14 w 237"/>
                <a:gd name="T35" fmla="*/ 155 h 942"/>
                <a:gd name="T36" fmla="*/ 227 w 237"/>
                <a:gd name="T37" fmla="*/ 1 h 942"/>
                <a:gd name="T38" fmla="*/ 230 w 237"/>
                <a:gd name="T39" fmla="*/ 0 h 942"/>
                <a:gd name="T40" fmla="*/ 233 w 237"/>
                <a:gd name="T41" fmla="*/ 0 h 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7" h="942">
                  <a:moveTo>
                    <a:pt x="233" y="0"/>
                  </a:moveTo>
                  <a:lnTo>
                    <a:pt x="236" y="0"/>
                  </a:lnTo>
                  <a:lnTo>
                    <a:pt x="237" y="4"/>
                  </a:lnTo>
                  <a:lnTo>
                    <a:pt x="237" y="9"/>
                  </a:lnTo>
                  <a:lnTo>
                    <a:pt x="88" y="933"/>
                  </a:lnTo>
                  <a:lnTo>
                    <a:pt x="86" y="938"/>
                  </a:lnTo>
                  <a:lnTo>
                    <a:pt x="83" y="941"/>
                  </a:lnTo>
                  <a:lnTo>
                    <a:pt x="80" y="942"/>
                  </a:lnTo>
                  <a:lnTo>
                    <a:pt x="76" y="942"/>
                  </a:lnTo>
                  <a:lnTo>
                    <a:pt x="71" y="941"/>
                  </a:lnTo>
                  <a:lnTo>
                    <a:pt x="14" y="898"/>
                  </a:lnTo>
                  <a:lnTo>
                    <a:pt x="6" y="891"/>
                  </a:lnTo>
                  <a:lnTo>
                    <a:pt x="2" y="882"/>
                  </a:lnTo>
                  <a:lnTo>
                    <a:pt x="0" y="873"/>
                  </a:lnTo>
                  <a:lnTo>
                    <a:pt x="0" y="180"/>
                  </a:lnTo>
                  <a:lnTo>
                    <a:pt x="2" y="171"/>
                  </a:lnTo>
                  <a:lnTo>
                    <a:pt x="6" y="162"/>
                  </a:lnTo>
                  <a:lnTo>
                    <a:pt x="14" y="155"/>
                  </a:lnTo>
                  <a:lnTo>
                    <a:pt x="227" y="1"/>
                  </a:lnTo>
                  <a:lnTo>
                    <a:pt x="230" y="0"/>
                  </a:lnTo>
                  <a:lnTo>
                    <a:pt x="2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19"/>
            <p:cNvSpPr>
              <a:spLocks/>
            </p:cNvSpPr>
            <p:nvPr/>
          </p:nvSpPr>
          <p:spPr bwMode="auto">
            <a:xfrm>
              <a:off x="6807201" y="3271838"/>
              <a:ext cx="393700" cy="568325"/>
            </a:xfrm>
            <a:custGeom>
              <a:avLst/>
              <a:gdLst>
                <a:gd name="T0" fmla="*/ 584 w 742"/>
                <a:gd name="T1" fmla="*/ 0 h 1073"/>
                <a:gd name="T2" fmla="*/ 585 w 742"/>
                <a:gd name="T3" fmla="*/ 0 h 1073"/>
                <a:gd name="T4" fmla="*/ 588 w 742"/>
                <a:gd name="T5" fmla="*/ 1 h 1073"/>
                <a:gd name="T6" fmla="*/ 590 w 742"/>
                <a:gd name="T7" fmla="*/ 6 h 1073"/>
                <a:gd name="T8" fmla="*/ 742 w 742"/>
                <a:gd name="T9" fmla="*/ 522 h 1073"/>
                <a:gd name="T10" fmla="*/ 742 w 742"/>
                <a:gd name="T11" fmla="*/ 533 h 1073"/>
                <a:gd name="T12" fmla="*/ 741 w 742"/>
                <a:gd name="T13" fmla="*/ 541 h 1073"/>
                <a:gd name="T14" fmla="*/ 735 w 742"/>
                <a:gd name="T15" fmla="*/ 549 h 1073"/>
                <a:gd name="T16" fmla="*/ 121 w 742"/>
                <a:gd name="T17" fmla="*/ 1068 h 1073"/>
                <a:gd name="T18" fmla="*/ 112 w 742"/>
                <a:gd name="T19" fmla="*/ 1071 h 1073"/>
                <a:gd name="T20" fmla="*/ 103 w 742"/>
                <a:gd name="T21" fmla="*/ 1073 h 1073"/>
                <a:gd name="T22" fmla="*/ 94 w 742"/>
                <a:gd name="T23" fmla="*/ 1068 h 1073"/>
                <a:gd name="T24" fmla="*/ 6 w 742"/>
                <a:gd name="T25" fmla="*/ 1005 h 1073"/>
                <a:gd name="T26" fmla="*/ 3 w 742"/>
                <a:gd name="T27" fmla="*/ 1002 h 1073"/>
                <a:gd name="T28" fmla="*/ 0 w 742"/>
                <a:gd name="T29" fmla="*/ 998 h 1073"/>
                <a:gd name="T30" fmla="*/ 0 w 742"/>
                <a:gd name="T31" fmla="*/ 992 h 1073"/>
                <a:gd name="T32" fmla="*/ 0 w 742"/>
                <a:gd name="T33" fmla="*/ 987 h 1073"/>
                <a:gd name="T34" fmla="*/ 1 w 742"/>
                <a:gd name="T35" fmla="*/ 981 h 1073"/>
                <a:gd name="T36" fmla="*/ 578 w 742"/>
                <a:gd name="T37" fmla="*/ 4 h 1073"/>
                <a:gd name="T38" fmla="*/ 581 w 742"/>
                <a:gd name="T39" fmla="*/ 1 h 1073"/>
                <a:gd name="T40" fmla="*/ 584 w 742"/>
                <a:gd name="T41" fmla="*/ 0 h 1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42" h="1073">
                  <a:moveTo>
                    <a:pt x="584" y="0"/>
                  </a:moveTo>
                  <a:lnTo>
                    <a:pt x="585" y="0"/>
                  </a:lnTo>
                  <a:lnTo>
                    <a:pt x="588" y="1"/>
                  </a:lnTo>
                  <a:lnTo>
                    <a:pt x="590" y="6"/>
                  </a:lnTo>
                  <a:lnTo>
                    <a:pt x="742" y="522"/>
                  </a:lnTo>
                  <a:lnTo>
                    <a:pt x="742" y="533"/>
                  </a:lnTo>
                  <a:lnTo>
                    <a:pt x="741" y="541"/>
                  </a:lnTo>
                  <a:lnTo>
                    <a:pt x="735" y="549"/>
                  </a:lnTo>
                  <a:lnTo>
                    <a:pt x="121" y="1068"/>
                  </a:lnTo>
                  <a:lnTo>
                    <a:pt x="112" y="1071"/>
                  </a:lnTo>
                  <a:lnTo>
                    <a:pt x="103" y="1073"/>
                  </a:lnTo>
                  <a:lnTo>
                    <a:pt x="94" y="1068"/>
                  </a:lnTo>
                  <a:lnTo>
                    <a:pt x="6" y="1005"/>
                  </a:lnTo>
                  <a:lnTo>
                    <a:pt x="3" y="1002"/>
                  </a:lnTo>
                  <a:lnTo>
                    <a:pt x="0" y="998"/>
                  </a:lnTo>
                  <a:lnTo>
                    <a:pt x="0" y="992"/>
                  </a:lnTo>
                  <a:lnTo>
                    <a:pt x="0" y="987"/>
                  </a:lnTo>
                  <a:lnTo>
                    <a:pt x="1" y="981"/>
                  </a:lnTo>
                  <a:lnTo>
                    <a:pt x="578" y="4"/>
                  </a:lnTo>
                  <a:lnTo>
                    <a:pt x="581" y="1"/>
                  </a:lnTo>
                  <a:lnTo>
                    <a:pt x="58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Freeform 20"/>
            <p:cNvSpPr>
              <a:spLocks/>
            </p:cNvSpPr>
            <p:nvPr/>
          </p:nvSpPr>
          <p:spPr bwMode="auto">
            <a:xfrm>
              <a:off x="6899276" y="3644901"/>
              <a:ext cx="300038" cy="249238"/>
            </a:xfrm>
            <a:custGeom>
              <a:avLst/>
              <a:gdLst>
                <a:gd name="T0" fmla="*/ 532 w 566"/>
                <a:gd name="T1" fmla="*/ 0 h 472"/>
                <a:gd name="T2" fmla="*/ 535 w 566"/>
                <a:gd name="T3" fmla="*/ 1 h 472"/>
                <a:gd name="T4" fmla="*/ 540 w 566"/>
                <a:gd name="T5" fmla="*/ 4 h 472"/>
                <a:gd name="T6" fmla="*/ 541 w 566"/>
                <a:gd name="T7" fmla="*/ 9 h 472"/>
                <a:gd name="T8" fmla="*/ 566 w 566"/>
                <a:gd name="T9" fmla="*/ 254 h 472"/>
                <a:gd name="T10" fmla="*/ 566 w 566"/>
                <a:gd name="T11" fmla="*/ 260 h 472"/>
                <a:gd name="T12" fmla="*/ 566 w 566"/>
                <a:gd name="T13" fmla="*/ 265 h 472"/>
                <a:gd name="T14" fmla="*/ 565 w 566"/>
                <a:gd name="T15" fmla="*/ 271 h 472"/>
                <a:gd name="T16" fmla="*/ 562 w 566"/>
                <a:gd name="T17" fmla="*/ 275 h 472"/>
                <a:gd name="T18" fmla="*/ 557 w 566"/>
                <a:gd name="T19" fmla="*/ 278 h 472"/>
                <a:gd name="T20" fmla="*/ 93 w 566"/>
                <a:gd name="T21" fmla="*/ 471 h 472"/>
                <a:gd name="T22" fmla="*/ 84 w 566"/>
                <a:gd name="T23" fmla="*/ 472 h 472"/>
                <a:gd name="T24" fmla="*/ 74 w 566"/>
                <a:gd name="T25" fmla="*/ 472 h 472"/>
                <a:gd name="T26" fmla="*/ 66 w 566"/>
                <a:gd name="T27" fmla="*/ 468 h 472"/>
                <a:gd name="T28" fmla="*/ 4 w 566"/>
                <a:gd name="T29" fmla="*/ 424 h 472"/>
                <a:gd name="T30" fmla="*/ 1 w 566"/>
                <a:gd name="T31" fmla="*/ 421 h 472"/>
                <a:gd name="T32" fmla="*/ 0 w 566"/>
                <a:gd name="T33" fmla="*/ 416 h 472"/>
                <a:gd name="T34" fmla="*/ 0 w 566"/>
                <a:gd name="T35" fmla="*/ 412 h 472"/>
                <a:gd name="T36" fmla="*/ 1 w 566"/>
                <a:gd name="T37" fmla="*/ 407 h 472"/>
                <a:gd name="T38" fmla="*/ 4 w 566"/>
                <a:gd name="T39" fmla="*/ 405 h 472"/>
                <a:gd name="T40" fmla="*/ 523 w 566"/>
                <a:gd name="T41" fmla="*/ 3 h 472"/>
                <a:gd name="T42" fmla="*/ 528 w 566"/>
                <a:gd name="T43" fmla="*/ 1 h 472"/>
                <a:gd name="T44" fmla="*/ 532 w 566"/>
                <a:gd name="T45" fmla="*/ 0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66" h="472">
                  <a:moveTo>
                    <a:pt x="532" y="0"/>
                  </a:moveTo>
                  <a:lnTo>
                    <a:pt x="535" y="1"/>
                  </a:lnTo>
                  <a:lnTo>
                    <a:pt x="540" y="4"/>
                  </a:lnTo>
                  <a:lnTo>
                    <a:pt x="541" y="9"/>
                  </a:lnTo>
                  <a:lnTo>
                    <a:pt x="566" y="254"/>
                  </a:lnTo>
                  <a:lnTo>
                    <a:pt x="566" y="260"/>
                  </a:lnTo>
                  <a:lnTo>
                    <a:pt x="566" y="265"/>
                  </a:lnTo>
                  <a:lnTo>
                    <a:pt x="565" y="271"/>
                  </a:lnTo>
                  <a:lnTo>
                    <a:pt x="562" y="275"/>
                  </a:lnTo>
                  <a:lnTo>
                    <a:pt x="557" y="278"/>
                  </a:lnTo>
                  <a:lnTo>
                    <a:pt x="93" y="471"/>
                  </a:lnTo>
                  <a:lnTo>
                    <a:pt x="84" y="472"/>
                  </a:lnTo>
                  <a:lnTo>
                    <a:pt x="74" y="472"/>
                  </a:lnTo>
                  <a:lnTo>
                    <a:pt x="66" y="468"/>
                  </a:lnTo>
                  <a:lnTo>
                    <a:pt x="4" y="424"/>
                  </a:lnTo>
                  <a:lnTo>
                    <a:pt x="1" y="421"/>
                  </a:lnTo>
                  <a:lnTo>
                    <a:pt x="0" y="416"/>
                  </a:lnTo>
                  <a:lnTo>
                    <a:pt x="0" y="412"/>
                  </a:lnTo>
                  <a:lnTo>
                    <a:pt x="1" y="407"/>
                  </a:lnTo>
                  <a:lnTo>
                    <a:pt x="4" y="405"/>
                  </a:lnTo>
                  <a:lnTo>
                    <a:pt x="523" y="3"/>
                  </a:lnTo>
                  <a:lnTo>
                    <a:pt x="528" y="1"/>
                  </a:lnTo>
                  <a:lnTo>
                    <a:pt x="53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536410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Группа 19"/>
          <p:cNvGrpSpPr/>
          <p:nvPr/>
        </p:nvGrpSpPr>
        <p:grpSpPr>
          <a:xfrm>
            <a:off x="7981102" y="2815781"/>
            <a:ext cx="2571750" cy="1001713"/>
            <a:chOff x="5281610" y="2372014"/>
            <a:chExt cx="2571750" cy="1001713"/>
          </a:xfrm>
          <a:solidFill>
            <a:schemeClr val="bg1"/>
          </a:solidFill>
        </p:grpSpPr>
        <p:sp>
          <p:nvSpPr>
            <p:cNvPr id="5" name="Freeform 6"/>
            <p:cNvSpPr>
              <a:spLocks noEditPoints="1"/>
            </p:cNvSpPr>
            <p:nvPr/>
          </p:nvSpPr>
          <p:spPr bwMode="auto">
            <a:xfrm>
              <a:off x="5281610" y="2718089"/>
              <a:ext cx="346075" cy="387350"/>
            </a:xfrm>
            <a:custGeom>
              <a:avLst/>
              <a:gdLst>
                <a:gd name="T0" fmla="*/ 39 w 218"/>
                <a:gd name="T1" fmla="*/ 138 h 244"/>
                <a:gd name="T2" fmla="*/ 39 w 218"/>
                <a:gd name="T3" fmla="*/ 205 h 244"/>
                <a:gd name="T4" fmla="*/ 160 w 218"/>
                <a:gd name="T5" fmla="*/ 205 h 244"/>
                <a:gd name="T6" fmla="*/ 169 w 218"/>
                <a:gd name="T7" fmla="*/ 202 h 244"/>
                <a:gd name="T8" fmla="*/ 176 w 218"/>
                <a:gd name="T9" fmla="*/ 195 h 244"/>
                <a:gd name="T10" fmla="*/ 179 w 218"/>
                <a:gd name="T11" fmla="*/ 185 h 244"/>
                <a:gd name="T12" fmla="*/ 179 w 218"/>
                <a:gd name="T13" fmla="*/ 156 h 244"/>
                <a:gd name="T14" fmla="*/ 176 w 218"/>
                <a:gd name="T15" fmla="*/ 147 h 244"/>
                <a:gd name="T16" fmla="*/ 169 w 218"/>
                <a:gd name="T17" fmla="*/ 140 h 244"/>
                <a:gd name="T18" fmla="*/ 160 w 218"/>
                <a:gd name="T19" fmla="*/ 138 h 244"/>
                <a:gd name="T20" fmla="*/ 39 w 218"/>
                <a:gd name="T21" fmla="*/ 138 h 244"/>
                <a:gd name="T22" fmla="*/ 0 w 218"/>
                <a:gd name="T23" fmla="*/ 0 h 244"/>
                <a:gd name="T24" fmla="*/ 202 w 218"/>
                <a:gd name="T25" fmla="*/ 0 h 244"/>
                <a:gd name="T26" fmla="*/ 202 w 218"/>
                <a:gd name="T27" fmla="*/ 40 h 244"/>
                <a:gd name="T28" fmla="*/ 39 w 218"/>
                <a:gd name="T29" fmla="*/ 40 h 244"/>
                <a:gd name="T30" fmla="*/ 39 w 218"/>
                <a:gd name="T31" fmla="*/ 98 h 244"/>
                <a:gd name="T32" fmla="*/ 160 w 218"/>
                <a:gd name="T33" fmla="*/ 98 h 244"/>
                <a:gd name="T34" fmla="*/ 178 w 218"/>
                <a:gd name="T35" fmla="*/ 101 h 244"/>
                <a:gd name="T36" fmla="*/ 194 w 218"/>
                <a:gd name="T37" fmla="*/ 109 h 244"/>
                <a:gd name="T38" fmla="*/ 206 w 218"/>
                <a:gd name="T39" fmla="*/ 122 h 244"/>
                <a:gd name="T40" fmla="*/ 214 w 218"/>
                <a:gd name="T41" fmla="*/ 138 h 244"/>
                <a:gd name="T42" fmla="*/ 218 w 218"/>
                <a:gd name="T43" fmla="*/ 156 h 244"/>
                <a:gd name="T44" fmla="*/ 218 w 218"/>
                <a:gd name="T45" fmla="*/ 166 h 244"/>
                <a:gd name="T46" fmla="*/ 218 w 218"/>
                <a:gd name="T47" fmla="*/ 176 h 244"/>
                <a:gd name="T48" fmla="*/ 218 w 218"/>
                <a:gd name="T49" fmla="*/ 185 h 244"/>
                <a:gd name="T50" fmla="*/ 214 w 218"/>
                <a:gd name="T51" fmla="*/ 204 h 244"/>
                <a:gd name="T52" fmla="*/ 206 w 218"/>
                <a:gd name="T53" fmla="*/ 220 h 244"/>
                <a:gd name="T54" fmla="*/ 194 w 218"/>
                <a:gd name="T55" fmla="*/ 233 h 244"/>
                <a:gd name="T56" fmla="*/ 178 w 218"/>
                <a:gd name="T57" fmla="*/ 241 h 244"/>
                <a:gd name="T58" fmla="*/ 160 w 218"/>
                <a:gd name="T59" fmla="*/ 244 h 244"/>
                <a:gd name="T60" fmla="*/ 0 w 218"/>
                <a:gd name="T61" fmla="*/ 244 h 244"/>
                <a:gd name="T62" fmla="*/ 0 w 218"/>
                <a:gd name="T63" fmla="*/ 164 h 244"/>
                <a:gd name="T64" fmla="*/ 0 w 218"/>
                <a:gd name="T65" fmla="*/ 81 h 244"/>
                <a:gd name="T66" fmla="*/ 0 w 218"/>
                <a:gd name="T67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18" h="244">
                  <a:moveTo>
                    <a:pt x="39" y="138"/>
                  </a:moveTo>
                  <a:lnTo>
                    <a:pt x="39" y="205"/>
                  </a:lnTo>
                  <a:lnTo>
                    <a:pt x="160" y="205"/>
                  </a:lnTo>
                  <a:lnTo>
                    <a:pt x="169" y="202"/>
                  </a:lnTo>
                  <a:lnTo>
                    <a:pt x="176" y="195"/>
                  </a:lnTo>
                  <a:lnTo>
                    <a:pt x="179" y="185"/>
                  </a:lnTo>
                  <a:lnTo>
                    <a:pt x="179" y="156"/>
                  </a:lnTo>
                  <a:lnTo>
                    <a:pt x="176" y="147"/>
                  </a:lnTo>
                  <a:lnTo>
                    <a:pt x="169" y="140"/>
                  </a:lnTo>
                  <a:lnTo>
                    <a:pt x="160" y="138"/>
                  </a:lnTo>
                  <a:lnTo>
                    <a:pt x="39" y="138"/>
                  </a:lnTo>
                  <a:close/>
                  <a:moveTo>
                    <a:pt x="0" y="0"/>
                  </a:moveTo>
                  <a:lnTo>
                    <a:pt x="202" y="0"/>
                  </a:lnTo>
                  <a:lnTo>
                    <a:pt x="202" y="40"/>
                  </a:lnTo>
                  <a:lnTo>
                    <a:pt x="39" y="40"/>
                  </a:lnTo>
                  <a:lnTo>
                    <a:pt x="39" y="98"/>
                  </a:lnTo>
                  <a:lnTo>
                    <a:pt x="160" y="98"/>
                  </a:lnTo>
                  <a:lnTo>
                    <a:pt x="178" y="101"/>
                  </a:lnTo>
                  <a:lnTo>
                    <a:pt x="194" y="109"/>
                  </a:lnTo>
                  <a:lnTo>
                    <a:pt x="206" y="122"/>
                  </a:lnTo>
                  <a:lnTo>
                    <a:pt x="214" y="138"/>
                  </a:lnTo>
                  <a:lnTo>
                    <a:pt x="218" y="156"/>
                  </a:lnTo>
                  <a:lnTo>
                    <a:pt x="218" y="166"/>
                  </a:lnTo>
                  <a:lnTo>
                    <a:pt x="218" y="176"/>
                  </a:lnTo>
                  <a:lnTo>
                    <a:pt x="218" y="185"/>
                  </a:lnTo>
                  <a:lnTo>
                    <a:pt x="214" y="204"/>
                  </a:lnTo>
                  <a:lnTo>
                    <a:pt x="206" y="220"/>
                  </a:lnTo>
                  <a:lnTo>
                    <a:pt x="194" y="233"/>
                  </a:lnTo>
                  <a:lnTo>
                    <a:pt x="178" y="241"/>
                  </a:lnTo>
                  <a:lnTo>
                    <a:pt x="160" y="244"/>
                  </a:lnTo>
                  <a:lnTo>
                    <a:pt x="0" y="244"/>
                  </a:lnTo>
                  <a:lnTo>
                    <a:pt x="0" y="164"/>
                  </a:lnTo>
                  <a:lnTo>
                    <a:pt x="0" y="8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Freeform 7"/>
            <p:cNvSpPr>
              <a:spLocks noEditPoints="1"/>
            </p:cNvSpPr>
            <p:nvPr/>
          </p:nvSpPr>
          <p:spPr bwMode="auto">
            <a:xfrm>
              <a:off x="6140448" y="2718089"/>
              <a:ext cx="346075" cy="387350"/>
            </a:xfrm>
            <a:custGeom>
              <a:avLst/>
              <a:gdLst>
                <a:gd name="T0" fmla="*/ 39 w 218"/>
                <a:gd name="T1" fmla="*/ 40 h 244"/>
                <a:gd name="T2" fmla="*/ 39 w 218"/>
                <a:gd name="T3" fmla="*/ 107 h 244"/>
                <a:gd name="T4" fmla="*/ 160 w 218"/>
                <a:gd name="T5" fmla="*/ 107 h 244"/>
                <a:gd name="T6" fmla="*/ 171 w 218"/>
                <a:gd name="T7" fmla="*/ 105 h 244"/>
                <a:gd name="T8" fmla="*/ 177 w 218"/>
                <a:gd name="T9" fmla="*/ 98 h 244"/>
                <a:gd name="T10" fmla="*/ 180 w 218"/>
                <a:gd name="T11" fmla="*/ 87 h 244"/>
                <a:gd name="T12" fmla="*/ 180 w 218"/>
                <a:gd name="T13" fmla="*/ 59 h 244"/>
                <a:gd name="T14" fmla="*/ 177 w 218"/>
                <a:gd name="T15" fmla="*/ 49 h 244"/>
                <a:gd name="T16" fmla="*/ 171 w 218"/>
                <a:gd name="T17" fmla="*/ 42 h 244"/>
                <a:gd name="T18" fmla="*/ 160 w 218"/>
                <a:gd name="T19" fmla="*/ 40 h 244"/>
                <a:gd name="T20" fmla="*/ 39 w 218"/>
                <a:gd name="T21" fmla="*/ 40 h 244"/>
                <a:gd name="T22" fmla="*/ 0 w 218"/>
                <a:gd name="T23" fmla="*/ 0 h 244"/>
                <a:gd name="T24" fmla="*/ 160 w 218"/>
                <a:gd name="T25" fmla="*/ 0 h 244"/>
                <a:gd name="T26" fmla="*/ 179 w 218"/>
                <a:gd name="T27" fmla="*/ 4 h 244"/>
                <a:gd name="T28" fmla="*/ 194 w 218"/>
                <a:gd name="T29" fmla="*/ 12 h 244"/>
                <a:gd name="T30" fmla="*/ 207 w 218"/>
                <a:gd name="T31" fmla="*/ 25 h 244"/>
                <a:gd name="T32" fmla="*/ 215 w 218"/>
                <a:gd name="T33" fmla="*/ 40 h 244"/>
                <a:gd name="T34" fmla="*/ 218 w 218"/>
                <a:gd name="T35" fmla="*/ 59 h 244"/>
                <a:gd name="T36" fmla="*/ 218 w 218"/>
                <a:gd name="T37" fmla="*/ 68 h 244"/>
                <a:gd name="T38" fmla="*/ 218 w 218"/>
                <a:gd name="T39" fmla="*/ 79 h 244"/>
                <a:gd name="T40" fmla="*/ 218 w 218"/>
                <a:gd name="T41" fmla="*/ 87 h 244"/>
                <a:gd name="T42" fmla="*/ 215 w 218"/>
                <a:gd name="T43" fmla="*/ 106 h 244"/>
                <a:gd name="T44" fmla="*/ 207 w 218"/>
                <a:gd name="T45" fmla="*/ 122 h 244"/>
                <a:gd name="T46" fmla="*/ 194 w 218"/>
                <a:gd name="T47" fmla="*/ 135 h 244"/>
                <a:gd name="T48" fmla="*/ 179 w 218"/>
                <a:gd name="T49" fmla="*/ 144 h 244"/>
                <a:gd name="T50" fmla="*/ 160 w 218"/>
                <a:gd name="T51" fmla="*/ 146 h 244"/>
                <a:gd name="T52" fmla="*/ 39 w 218"/>
                <a:gd name="T53" fmla="*/ 146 h 244"/>
                <a:gd name="T54" fmla="*/ 39 w 218"/>
                <a:gd name="T55" fmla="*/ 244 h 244"/>
                <a:gd name="T56" fmla="*/ 0 w 218"/>
                <a:gd name="T57" fmla="*/ 244 h 244"/>
                <a:gd name="T58" fmla="*/ 0 w 218"/>
                <a:gd name="T5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18" h="244">
                  <a:moveTo>
                    <a:pt x="39" y="40"/>
                  </a:moveTo>
                  <a:lnTo>
                    <a:pt x="39" y="107"/>
                  </a:lnTo>
                  <a:lnTo>
                    <a:pt x="160" y="107"/>
                  </a:lnTo>
                  <a:lnTo>
                    <a:pt x="171" y="105"/>
                  </a:lnTo>
                  <a:lnTo>
                    <a:pt x="177" y="98"/>
                  </a:lnTo>
                  <a:lnTo>
                    <a:pt x="180" y="87"/>
                  </a:lnTo>
                  <a:lnTo>
                    <a:pt x="180" y="59"/>
                  </a:lnTo>
                  <a:lnTo>
                    <a:pt x="177" y="49"/>
                  </a:lnTo>
                  <a:lnTo>
                    <a:pt x="171" y="42"/>
                  </a:lnTo>
                  <a:lnTo>
                    <a:pt x="160" y="40"/>
                  </a:lnTo>
                  <a:lnTo>
                    <a:pt x="39" y="40"/>
                  </a:lnTo>
                  <a:close/>
                  <a:moveTo>
                    <a:pt x="0" y="0"/>
                  </a:moveTo>
                  <a:lnTo>
                    <a:pt x="160" y="0"/>
                  </a:lnTo>
                  <a:lnTo>
                    <a:pt x="179" y="4"/>
                  </a:lnTo>
                  <a:lnTo>
                    <a:pt x="194" y="12"/>
                  </a:lnTo>
                  <a:lnTo>
                    <a:pt x="207" y="25"/>
                  </a:lnTo>
                  <a:lnTo>
                    <a:pt x="215" y="40"/>
                  </a:lnTo>
                  <a:lnTo>
                    <a:pt x="218" y="59"/>
                  </a:lnTo>
                  <a:lnTo>
                    <a:pt x="218" y="68"/>
                  </a:lnTo>
                  <a:lnTo>
                    <a:pt x="218" y="79"/>
                  </a:lnTo>
                  <a:lnTo>
                    <a:pt x="218" y="87"/>
                  </a:lnTo>
                  <a:lnTo>
                    <a:pt x="215" y="106"/>
                  </a:lnTo>
                  <a:lnTo>
                    <a:pt x="207" y="122"/>
                  </a:lnTo>
                  <a:lnTo>
                    <a:pt x="194" y="135"/>
                  </a:lnTo>
                  <a:lnTo>
                    <a:pt x="179" y="144"/>
                  </a:lnTo>
                  <a:lnTo>
                    <a:pt x="160" y="146"/>
                  </a:lnTo>
                  <a:lnTo>
                    <a:pt x="39" y="146"/>
                  </a:lnTo>
                  <a:lnTo>
                    <a:pt x="39" y="244"/>
                  </a:lnTo>
                  <a:lnTo>
                    <a:pt x="0" y="24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6559548" y="2718089"/>
              <a:ext cx="330200" cy="387350"/>
            </a:xfrm>
            <a:custGeom>
              <a:avLst/>
              <a:gdLst>
                <a:gd name="T0" fmla="*/ 57 w 208"/>
                <a:gd name="T1" fmla="*/ 0 h 244"/>
                <a:gd name="T2" fmla="*/ 208 w 208"/>
                <a:gd name="T3" fmla="*/ 0 h 244"/>
                <a:gd name="T4" fmla="*/ 208 w 208"/>
                <a:gd name="T5" fmla="*/ 40 h 244"/>
                <a:gd name="T6" fmla="*/ 57 w 208"/>
                <a:gd name="T7" fmla="*/ 40 h 244"/>
                <a:gd name="T8" fmla="*/ 48 w 208"/>
                <a:gd name="T9" fmla="*/ 42 h 244"/>
                <a:gd name="T10" fmla="*/ 41 w 208"/>
                <a:gd name="T11" fmla="*/ 49 h 244"/>
                <a:gd name="T12" fmla="*/ 38 w 208"/>
                <a:gd name="T13" fmla="*/ 59 h 244"/>
                <a:gd name="T14" fmla="*/ 38 w 208"/>
                <a:gd name="T15" fmla="*/ 81 h 244"/>
                <a:gd name="T16" fmla="*/ 38 w 208"/>
                <a:gd name="T17" fmla="*/ 108 h 244"/>
                <a:gd name="T18" fmla="*/ 38 w 208"/>
                <a:gd name="T19" fmla="*/ 185 h 244"/>
                <a:gd name="T20" fmla="*/ 41 w 208"/>
                <a:gd name="T21" fmla="*/ 195 h 244"/>
                <a:gd name="T22" fmla="*/ 48 w 208"/>
                <a:gd name="T23" fmla="*/ 202 h 244"/>
                <a:gd name="T24" fmla="*/ 57 w 208"/>
                <a:gd name="T25" fmla="*/ 205 h 244"/>
                <a:gd name="T26" fmla="*/ 208 w 208"/>
                <a:gd name="T27" fmla="*/ 205 h 244"/>
                <a:gd name="T28" fmla="*/ 208 w 208"/>
                <a:gd name="T29" fmla="*/ 244 h 244"/>
                <a:gd name="T30" fmla="*/ 169 w 208"/>
                <a:gd name="T31" fmla="*/ 244 h 244"/>
                <a:gd name="T32" fmla="*/ 133 w 208"/>
                <a:gd name="T33" fmla="*/ 244 h 244"/>
                <a:gd name="T34" fmla="*/ 57 w 208"/>
                <a:gd name="T35" fmla="*/ 244 h 244"/>
                <a:gd name="T36" fmla="*/ 38 w 208"/>
                <a:gd name="T37" fmla="*/ 241 h 244"/>
                <a:gd name="T38" fmla="*/ 23 w 208"/>
                <a:gd name="T39" fmla="*/ 233 h 244"/>
                <a:gd name="T40" fmla="*/ 10 w 208"/>
                <a:gd name="T41" fmla="*/ 220 h 244"/>
                <a:gd name="T42" fmla="*/ 2 w 208"/>
                <a:gd name="T43" fmla="*/ 204 h 244"/>
                <a:gd name="T44" fmla="*/ 0 w 208"/>
                <a:gd name="T45" fmla="*/ 185 h 244"/>
                <a:gd name="T46" fmla="*/ 0 w 208"/>
                <a:gd name="T47" fmla="*/ 146 h 244"/>
                <a:gd name="T48" fmla="*/ 0 w 208"/>
                <a:gd name="T49" fmla="*/ 134 h 244"/>
                <a:gd name="T50" fmla="*/ 0 w 208"/>
                <a:gd name="T51" fmla="*/ 126 h 244"/>
                <a:gd name="T52" fmla="*/ 0 w 208"/>
                <a:gd name="T53" fmla="*/ 119 h 244"/>
                <a:gd name="T54" fmla="*/ 0 w 208"/>
                <a:gd name="T55" fmla="*/ 109 h 244"/>
                <a:gd name="T56" fmla="*/ 0 w 208"/>
                <a:gd name="T57" fmla="*/ 99 h 244"/>
                <a:gd name="T58" fmla="*/ 0 w 208"/>
                <a:gd name="T59" fmla="*/ 82 h 244"/>
                <a:gd name="T60" fmla="*/ 0 w 208"/>
                <a:gd name="T61" fmla="*/ 59 h 244"/>
                <a:gd name="T62" fmla="*/ 2 w 208"/>
                <a:gd name="T63" fmla="*/ 40 h 244"/>
                <a:gd name="T64" fmla="*/ 10 w 208"/>
                <a:gd name="T65" fmla="*/ 25 h 244"/>
                <a:gd name="T66" fmla="*/ 23 w 208"/>
                <a:gd name="T67" fmla="*/ 12 h 244"/>
                <a:gd name="T68" fmla="*/ 38 w 208"/>
                <a:gd name="T69" fmla="*/ 4 h 244"/>
                <a:gd name="T70" fmla="*/ 57 w 208"/>
                <a:gd name="T71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8" h="244">
                  <a:moveTo>
                    <a:pt x="57" y="0"/>
                  </a:moveTo>
                  <a:lnTo>
                    <a:pt x="208" y="0"/>
                  </a:lnTo>
                  <a:lnTo>
                    <a:pt x="208" y="40"/>
                  </a:lnTo>
                  <a:lnTo>
                    <a:pt x="57" y="40"/>
                  </a:lnTo>
                  <a:lnTo>
                    <a:pt x="48" y="42"/>
                  </a:lnTo>
                  <a:lnTo>
                    <a:pt x="41" y="49"/>
                  </a:lnTo>
                  <a:lnTo>
                    <a:pt x="38" y="59"/>
                  </a:lnTo>
                  <a:lnTo>
                    <a:pt x="38" y="81"/>
                  </a:lnTo>
                  <a:lnTo>
                    <a:pt x="38" y="108"/>
                  </a:lnTo>
                  <a:lnTo>
                    <a:pt x="38" y="185"/>
                  </a:lnTo>
                  <a:lnTo>
                    <a:pt x="41" y="195"/>
                  </a:lnTo>
                  <a:lnTo>
                    <a:pt x="48" y="202"/>
                  </a:lnTo>
                  <a:lnTo>
                    <a:pt x="57" y="205"/>
                  </a:lnTo>
                  <a:lnTo>
                    <a:pt x="208" y="205"/>
                  </a:lnTo>
                  <a:lnTo>
                    <a:pt x="208" y="244"/>
                  </a:lnTo>
                  <a:lnTo>
                    <a:pt x="169" y="244"/>
                  </a:lnTo>
                  <a:lnTo>
                    <a:pt x="133" y="244"/>
                  </a:lnTo>
                  <a:lnTo>
                    <a:pt x="57" y="244"/>
                  </a:lnTo>
                  <a:lnTo>
                    <a:pt x="38" y="241"/>
                  </a:lnTo>
                  <a:lnTo>
                    <a:pt x="23" y="233"/>
                  </a:lnTo>
                  <a:lnTo>
                    <a:pt x="10" y="220"/>
                  </a:lnTo>
                  <a:lnTo>
                    <a:pt x="2" y="204"/>
                  </a:lnTo>
                  <a:lnTo>
                    <a:pt x="0" y="185"/>
                  </a:lnTo>
                  <a:lnTo>
                    <a:pt x="0" y="146"/>
                  </a:lnTo>
                  <a:lnTo>
                    <a:pt x="0" y="134"/>
                  </a:lnTo>
                  <a:lnTo>
                    <a:pt x="0" y="126"/>
                  </a:lnTo>
                  <a:lnTo>
                    <a:pt x="0" y="119"/>
                  </a:lnTo>
                  <a:lnTo>
                    <a:pt x="0" y="109"/>
                  </a:lnTo>
                  <a:lnTo>
                    <a:pt x="0" y="99"/>
                  </a:lnTo>
                  <a:lnTo>
                    <a:pt x="0" y="82"/>
                  </a:lnTo>
                  <a:lnTo>
                    <a:pt x="0" y="59"/>
                  </a:lnTo>
                  <a:lnTo>
                    <a:pt x="2" y="40"/>
                  </a:lnTo>
                  <a:lnTo>
                    <a:pt x="10" y="25"/>
                  </a:lnTo>
                  <a:lnTo>
                    <a:pt x="23" y="12"/>
                  </a:lnTo>
                  <a:lnTo>
                    <a:pt x="38" y="4"/>
                  </a:lnTo>
                  <a:lnTo>
                    <a:pt x="5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Freeform 9"/>
            <p:cNvSpPr>
              <a:spLocks noEditPoints="1"/>
            </p:cNvSpPr>
            <p:nvPr/>
          </p:nvSpPr>
          <p:spPr bwMode="auto">
            <a:xfrm>
              <a:off x="5656260" y="2718089"/>
              <a:ext cx="430213" cy="387350"/>
            </a:xfrm>
            <a:custGeom>
              <a:avLst/>
              <a:gdLst>
                <a:gd name="T0" fmla="*/ 136 w 271"/>
                <a:gd name="T1" fmla="*/ 44 h 244"/>
                <a:gd name="T2" fmla="*/ 91 w 271"/>
                <a:gd name="T3" fmla="*/ 138 h 244"/>
                <a:gd name="T4" fmla="*/ 180 w 271"/>
                <a:gd name="T5" fmla="*/ 138 h 244"/>
                <a:gd name="T6" fmla="*/ 136 w 271"/>
                <a:gd name="T7" fmla="*/ 44 h 244"/>
                <a:gd name="T8" fmla="*/ 113 w 271"/>
                <a:gd name="T9" fmla="*/ 0 h 244"/>
                <a:gd name="T10" fmla="*/ 158 w 271"/>
                <a:gd name="T11" fmla="*/ 0 h 244"/>
                <a:gd name="T12" fmla="*/ 271 w 271"/>
                <a:gd name="T13" fmla="*/ 244 h 244"/>
                <a:gd name="T14" fmla="*/ 227 w 271"/>
                <a:gd name="T15" fmla="*/ 244 h 244"/>
                <a:gd name="T16" fmla="*/ 199 w 271"/>
                <a:gd name="T17" fmla="*/ 176 h 244"/>
                <a:gd name="T18" fmla="*/ 72 w 271"/>
                <a:gd name="T19" fmla="*/ 176 h 244"/>
                <a:gd name="T20" fmla="*/ 44 w 271"/>
                <a:gd name="T21" fmla="*/ 244 h 244"/>
                <a:gd name="T22" fmla="*/ 0 w 271"/>
                <a:gd name="T23" fmla="*/ 244 h 244"/>
                <a:gd name="T24" fmla="*/ 113 w 271"/>
                <a:gd name="T25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1" h="244">
                  <a:moveTo>
                    <a:pt x="136" y="44"/>
                  </a:moveTo>
                  <a:lnTo>
                    <a:pt x="91" y="138"/>
                  </a:lnTo>
                  <a:lnTo>
                    <a:pt x="180" y="138"/>
                  </a:lnTo>
                  <a:lnTo>
                    <a:pt x="136" y="44"/>
                  </a:lnTo>
                  <a:close/>
                  <a:moveTo>
                    <a:pt x="113" y="0"/>
                  </a:moveTo>
                  <a:lnTo>
                    <a:pt x="158" y="0"/>
                  </a:lnTo>
                  <a:lnTo>
                    <a:pt x="271" y="244"/>
                  </a:lnTo>
                  <a:lnTo>
                    <a:pt x="227" y="244"/>
                  </a:lnTo>
                  <a:lnTo>
                    <a:pt x="199" y="176"/>
                  </a:lnTo>
                  <a:lnTo>
                    <a:pt x="72" y="176"/>
                  </a:lnTo>
                  <a:lnTo>
                    <a:pt x="44" y="244"/>
                  </a:lnTo>
                  <a:lnTo>
                    <a:pt x="0" y="244"/>
                  </a:lnTo>
                  <a:lnTo>
                    <a:pt x="1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Freeform 10"/>
            <p:cNvSpPr>
              <a:spLocks noEditPoints="1"/>
            </p:cNvSpPr>
            <p:nvPr/>
          </p:nvSpPr>
          <p:spPr bwMode="auto">
            <a:xfrm>
              <a:off x="6329360" y="3186402"/>
              <a:ext cx="160338" cy="184150"/>
            </a:xfrm>
            <a:custGeom>
              <a:avLst/>
              <a:gdLst>
                <a:gd name="T0" fmla="*/ 22 w 101"/>
                <a:gd name="T1" fmla="*/ 23 h 116"/>
                <a:gd name="T2" fmla="*/ 22 w 101"/>
                <a:gd name="T3" fmla="*/ 50 h 116"/>
                <a:gd name="T4" fmla="*/ 69 w 101"/>
                <a:gd name="T5" fmla="*/ 50 h 116"/>
                <a:gd name="T6" fmla="*/ 73 w 101"/>
                <a:gd name="T7" fmla="*/ 49 h 116"/>
                <a:gd name="T8" fmla="*/ 75 w 101"/>
                <a:gd name="T9" fmla="*/ 47 h 116"/>
                <a:gd name="T10" fmla="*/ 78 w 101"/>
                <a:gd name="T11" fmla="*/ 44 h 116"/>
                <a:gd name="T12" fmla="*/ 79 w 101"/>
                <a:gd name="T13" fmla="*/ 40 h 116"/>
                <a:gd name="T14" fmla="*/ 79 w 101"/>
                <a:gd name="T15" fmla="*/ 32 h 116"/>
                <a:gd name="T16" fmla="*/ 78 w 101"/>
                <a:gd name="T17" fmla="*/ 29 h 116"/>
                <a:gd name="T18" fmla="*/ 75 w 101"/>
                <a:gd name="T19" fmla="*/ 25 h 116"/>
                <a:gd name="T20" fmla="*/ 73 w 101"/>
                <a:gd name="T21" fmla="*/ 24 h 116"/>
                <a:gd name="T22" fmla="*/ 69 w 101"/>
                <a:gd name="T23" fmla="*/ 23 h 116"/>
                <a:gd name="T24" fmla="*/ 22 w 101"/>
                <a:gd name="T25" fmla="*/ 23 h 116"/>
                <a:gd name="T26" fmla="*/ 0 w 101"/>
                <a:gd name="T27" fmla="*/ 0 h 116"/>
                <a:gd name="T28" fmla="*/ 74 w 101"/>
                <a:gd name="T29" fmla="*/ 0 h 116"/>
                <a:gd name="T30" fmla="*/ 85 w 101"/>
                <a:gd name="T31" fmla="*/ 3 h 116"/>
                <a:gd name="T32" fmla="*/ 93 w 101"/>
                <a:gd name="T33" fmla="*/ 9 h 116"/>
                <a:gd name="T34" fmla="*/ 99 w 101"/>
                <a:gd name="T35" fmla="*/ 17 h 116"/>
                <a:gd name="T36" fmla="*/ 101 w 101"/>
                <a:gd name="T37" fmla="*/ 27 h 116"/>
                <a:gd name="T38" fmla="*/ 101 w 101"/>
                <a:gd name="T39" fmla="*/ 30 h 116"/>
                <a:gd name="T40" fmla="*/ 101 w 101"/>
                <a:gd name="T41" fmla="*/ 34 h 116"/>
                <a:gd name="T42" fmla="*/ 101 w 101"/>
                <a:gd name="T43" fmla="*/ 38 h 116"/>
                <a:gd name="T44" fmla="*/ 101 w 101"/>
                <a:gd name="T45" fmla="*/ 43 h 116"/>
                <a:gd name="T46" fmla="*/ 101 w 101"/>
                <a:gd name="T47" fmla="*/ 45 h 116"/>
                <a:gd name="T48" fmla="*/ 99 w 101"/>
                <a:gd name="T49" fmla="*/ 56 h 116"/>
                <a:gd name="T50" fmla="*/ 93 w 101"/>
                <a:gd name="T51" fmla="*/ 64 h 116"/>
                <a:gd name="T52" fmla="*/ 85 w 101"/>
                <a:gd name="T53" fmla="*/ 70 h 116"/>
                <a:gd name="T54" fmla="*/ 74 w 101"/>
                <a:gd name="T55" fmla="*/ 72 h 116"/>
                <a:gd name="T56" fmla="*/ 22 w 101"/>
                <a:gd name="T57" fmla="*/ 72 h 116"/>
                <a:gd name="T58" fmla="*/ 22 w 101"/>
                <a:gd name="T59" fmla="*/ 93 h 116"/>
                <a:gd name="T60" fmla="*/ 22 w 101"/>
                <a:gd name="T61" fmla="*/ 116 h 116"/>
                <a:gd name="T62" fmla="*/ 0 w 101"/>
                <a:gd name="T63" fmla="*/ 116 h 116"/>
                <a:gd name="T64" fmla="*/ 0 w 101"/>
                <a:gd name="T65" fmla="*/ 78 h 116"/>
                <a:gd name="T66" fmla="*/ 0 w 101"/>
                <a:gd name="T67" fmla="*/ 38 h 116"/>
                <a:gd name="T68" fmla="*/ 0 w 101"/>
                <a:gd name="T6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1" h="116">
                  <a:moveTo>
                    <a:pt x="22" y="23"/>
                  </a:moveTo>
                  <a:lnTo>
                    <a:pt x="22" y="50"/>
                  </a:lnTo>
                  <a:lnTo>
                    <a:pt x="69" y="50"/>
                  </a:lnTo>
                  <a:lnTo>
                    <a:pt x="73" y="49"/>
                  </a:lnTo>
                  <a:lnTo>
                    <a:pt x="75" y="47"/>
                  </a:lnTo>
                  <a:lnTo>
                    <a:pt x="78" y="44"/>
                  </a:lnTo>
                  <a:lnTo>
                    <a:pt x="79" y="40"/>
                  </a:lnTo>
                  <a:lnTo>
                    <a:pt x="79" y="32"/>
                  </a:lnTo>
                  <a:lnTo>
                    <a:pt x="78" y="29"/>
                  </a:lnTo>
                  <a:lnTo>
                    <a:pt x="75" y="25"/>
                  </a:lnTo>
                  <a:lnTo>
                    <a:pt x="73" y="24"/>
                  </a:lnTo>
                  <a:lnTo>
                    <a:pt x="69" y="23"/>
                  </a:lnTo>
                  <a:lnTo>
                    <a:pt x="22" y="23"/>
                  </a:lnTo>
                  <a:close/>
                  <a:moveTo>
                    <a:pt x="0" y="0"/>
                  </a:moveTo>
                  <a:lnTo>
                    <a:pt x="74" y="0"/>
                  </a:lnTo>
                  <a:lnTo>
                    <a:pt x="85" y="3"/>
                  </a:lnTo>
                  <a:lnTo>
                    <a:pt x="93" y="9"/>
                  </a:lnTo>
                  <a:lnTo>
                    <a:pt x="99" y="17"/>
                  </a:lnTo>
                  <a:lnTo>
                    <a:pt x="101" y="27"/>
                  </a:lnTo>
                  <a:lnTo>
                    <a:pt x="101" y="30"/>
                  </a:lnTo>
                  <a:lnTo>
                    <a:pt x="101" y="34"/>
                  </a:lnTo>
                  <a:lnTo>
                    <a:pt x="101" y="38"/>
                  </a:lnTo>
                  <a:lnTo>
                    <a:pt x="101" y="43"/>
                  </a:lnTo>
                  <a:lnTo>
                    <a:pt x="101" y="45"/>
                  </a:lnTo>
                  <a:lnTo>
                    <a:pt x="99" y="56"/>
                  </a:lnTo>
                  <a:lnTo>
                    <a:pt x="93" y="64"/>
                  </a:lnTo>
                  <a:lnTo>
                    <a:pt x="85" y="70"/>
                  </a:lnTo>
                  <a:lnTo>
                    <a:pt x="74" y="72"/>
                  </a:lnTo>
                  <a:lnTo>
                    <a:pt x="22" y="72"/>
                  </a:lnTo>
                  <a:lnTo>
                    <a:pt x="22" y="93"/>
                  </a:lnTo>
                  <a:lnTo>
                    <a:pt x="22" y="116"/>
                  </a:lnTo>
                  <a:lnTo>
                    <a:pt x="0" y="116"/>
                  </a:lnTo>
                  <a:lnTo>
                    <a:pt x="0" y="78"/>
                  </a:ln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6140448" y="3186402"/>
              <a:ext cx="155575" cy="180975"/>
            </a:xfrm>
            <a:custGeom>
              <a:avLst/>
              <a:gdLst>
                <a:gd name="T0" fmla="*/ 0 w 98"/>
                <a:gd name="T1" fmla="*/ 0 h 114"/>
                <a:gd name="T2" fmla="*/ 98 w 98"/>
                <a:gd name="T3" fmla="*/ 0 h 114"/>
                <a:gd name="T4" fmla="*/ 98 w 98"/>
                <a:gd name="T5" fmla="*/ 23 h 114"/>
                <a:gd name="T6" fmla="*/ 24 w 98"/>
                <a:gd name="T7" fmla="*/ 23 h 114"/>
                <a:gd name="T8" fmla="*/ 24 w 98"/>
                <a:gd name="T9" fmla="*/ 114 h 114"/>
                <a:gd name="T10" fmla="*/ 0 w 98"/>
                <a:gd name="T11" fmla="*/ 114 h 114"/>
                <a:gd name="T12" fmla="*/ 0 w 98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" h="114">
                  <a:moveTo>
                    <a:pt x="0" y="0"/>
                  </a:moveTo>
                  <a:lnTo>
                    <a:pt x="98" y="0"/>
                  </a:lnTo>
                  <a:lnTo>
                    <a:pt x="98" y="23"/>
                  </a:lnTo>
                  <a:lnTo>
                    <a:pt x="24" y="23"/>
                  </a:lnTo>
                  <a:lnTo>
                    <a:pt x="24" y="114"/>
                  </a:lnTo>
                  <a:lnTo>
                    <a:pt x="0" y="11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6502398" y="3186402"/>
              <a:ext cx="190500" cy="184150"/>
            </a:xfrm>
            <a:custGeom>
              <a:avLst/>
              <a:gdLst>
                <a:gd name="T0" fmla="*/ 0 w 120"/>
                <a:gd name="T1" fmla="*/ 0 h 116"/>
                <a:gd name="T2" fmla="*/ 25 w 120"/>
                <a:gd name="T3" fmla="*/ 0 h 116"/>
                <a:gd name="T4" fmla="*/ 62 w 120"/>
                <a:gd name="T5" fmla="*/ 61 h 116"/>
                <a:gd name="T6" fmla="*/ 96 w 120"/>
                <a:gd name="T7" fmla="*/ 0 h 116"/>
                <a:gd name="T8" fmla="*/ 120 w 120"/>
                <a:gd name="T9" fmla="*/ 0 h 116"/>
                <a:gd name="T10" fmla="*/ 119 w 120"/>
                <a:gd name="T11" fmla="*/ 4 h 116"/>
                <a:gd name="T12" fmla="*/ 114 w 120"/>
                <a:gd name="T13" fmla="*/ 11 h 116"/>
                <a:gd name="T14" fmla="*/ 109 w 120"/>
                <a:gd name="T15" fmla="*/ 21 h 116"/>
                <a:gd name="T16" fmla="*/ 100 w 120"/>
                <a:gd name="T17" fmla="*/ 34 h 116"/>
                <a:gd name="T18" fmla="*/ 92 w 120"/>
                <a:gd name="T19" fmla="*/ 50 h 116"/>
                <a:gd name="T20" fmla="*/ 83 w 120"/>
                <a:gd name="T21" fmla="*/ 66 h 116"/>
                <a:gd name="T22" fmla="*/ 73 w 120"/>
                <a:gd name="T23" fmla="*/ 81 h 116"/>
                <a:gd name="T24" fmla="*/ 65 w 120"/>
                <a:gd name="T25" fmla="*/ 96 h 116"/>
                <a:gd name="T26" fmla="*/ 58 w 120"/>
                <a:gd name="T27" fmla="*/ 107 h 116"/>
                <a:gd name="T28" fmla="*/ 53 w 120"/>
                <a:gd name="T29" fmla="*/ 116 h 116"/>
                <a:gd name="T30" fmla="*/ 30 w 120"/>
                <a:gd name="T31" fmla="*/ 116 h 116"/>
                <a:gd name="T32" fmla="*/ 33 w 120"/>
                <a:gd name="T33" fmla="*/ 107 h 116"/>
                <a:gd name="T34" fmla="*/ 39 w 120"/>
                <a:gd name="T35" fmla="*/ 98 h 116"/>
                <a:gd name="T36" fmla="*/ 44 w 120"/>
                <a:gd name="T37" fmla="*/ 90 h 116"/>
                <a:gd name="T38" fmla="*/ 47 w 120"/>
                <a:gd name="T39" fmla="*/ 84 h 116"/>
                <a:gd name="T40" fmla="*/ 0 w 120"/>
                <a:gd name="T41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0" h="116">
                  <a:moveTo>
                    <a:pt x="0" y="0"/>
                  </a:moveTo>
                  <a:lnTo>
                    <a:pt x="25" y="0"/>
                  </a:lnTo>
                  <a:lnTo>
                    <a:pt x="62" y="61"/>
                  </a:lnTo>
                  <a:lnTo>
                    <a:pt x="96" y="0"/>
                  </a:lnTo>
                  <a:lnTo>
                    <a:pt x="120" y="0"/>
                  </a:lnTo>
                  <a:lnTo>
                    <a:pt x="119" y="4"/>
                  </a:lnTo>
                  <a:lnTo>
                    <a:pt x="114" y="11"/>
                  </a:lnTo>
                  <a:lnTo>
                    <a:pt x="109" y="21"/>
                  </a:lnTo>
                  <a:lnTo>
                    <a:pt x="100" y="34"/>
                  </a:lnTo>
                  <a:lnTo>
                    <a:pt x="92" y="50"/>
                  </a:lnTo>
                  <a:lnTo>
                    <a:pt x="83" y="66"/>
                  </a:lnTo>
                  <a:lnTo>
                    <a:pt x="73" y="81"/>
                  </a:lnTo>
                  <a:lnTo>
                    <a:pt x="65" y="96"/>
                  </a:lnTo>
                  <a:lnTo>
                    <a:pt x="58" y="107"/>
                  </a:lnTo>
                  <a:lnTo>
                    <a:pt x="53" y="116"/>
                  </a:lnTo>
                  <a:lnTo>
                    <a:pt x="30" y="116"/>
                  </a:lnTo>
                  <a:lnTo>
                    <a:pt x="33" y="107"/>
                  </a:lnTo>
                  <a:lnTo>
                    <a:pt x="39" y="98"/>
                  </a:lnTo>
                  <a:lnTo>
                    <a:pt x="44" y="90"/>
                  </a:lnTo>
                  <a:lnTo>
                    <a:pt x="47" y="8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6711948" y="3186402"/>
              <a:ext cx="177800" cy="184150"/>
            </a:xfrm>
            <a:custGeom>
              <a:avLst/>
              <a:gdLst>
                <a:gd name="T0" fmla="*/ 0 w 112"/>
                <a:gd name="T1" fmla="*/ 0 h 116"/>
                <a:gd name="T2" fmla="*/ 112 w 112"/>
                <a:gd name="T3" fmla="*/ 0 h 116"/>
                <a:gd name="T4" fmla="*/ 112 w 112"/>
                <a:gd name="T5" fmla="*/ 116 h 116"/>
                <a:gd name="T6" fmla="*/ 89 w 112"/>
                <a:gd name="T7" fmla="*/ 116 h 116"/>
                <a:gd name="T8" fmla="*/ 89 w 112"/>
                <a:gd name="T9" fmla="*/ 97 h 116"/>
                <a:gd name="T10" fmla="*/ 89 w 112"/>
                <a:gd name="T11" fmla="*/ 23 h 116"/>
                <a:gd name="T12" fmla="*/ 22 w 112"/>
                <a:gd name="T13" fmla="*/ 23 h 116"/>
                <a:gd name="T14" fmla="*/ 22 w 112"/>
                <a:gd name="T15" fmla="*/ 116 h 116"/>
                <a:gd name="T16" fmla="*/ 0 w 112"/>
                <a:gd name="T17" fmla="*/ 116 h 116"/>
                <a:gd name="T18" fmla="*/ 0 w 112"/>
                <a:gd name="T1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2" h="116">
                  <a:moveTo>
                    <a:pt x="0" y="0"/>
                  </a:moveTo>
                  <a:lnTo>
                    <a:pt x="112" y="0"/>
                  </a:lnTo>
                  <a:lnTo>
                    <a:pt x="112" y="116"/>
                  </a:lnTo>
                  <a:lnTo>
                    <a:pt x="89" y="116"/>
                  </a:lnTo>
                  <a:lnTo>
                    <a:pt x="89" y="97"/>
                  </a:lnTo>
                  <a:lnTo>
                    <a:pt x="89" y="23"/>
                  </a:lnTo>
                  <a:lnTo>
                    <a:pt x="22" y="23"/>
                  </a:lnTo>
                  <a:lnTo>
                    <a:pt x="22" y="116"/>
                  </a:lnTo>
                  <a:lnTo>
                    <a:pt x="0" y="11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auto">
            <a:xfrm>
              <a:off x="7781923" y="2732377"/>
              <a:ext cx="49213" cy="55563"/>
            </a:xfrm>
            <a:custGeom>
              <a:avLst/>
              <a:gdLst>
                <a:gd name="T0" fmla="*/ 5 w 31"/>
                <a:gd name="T1" fmla="*/ 5 h 35"/>
                <a:gd name="T2" fmla="*/ 5 w 31"/>
                <a:gd name="T3" fmla="*/ 16 h 35"/>
                <a:gd name="T4" fmla="*/ 14 w 31"/>
                <a:gd name="T5" fmla="*/ 16 h 35"/>
                <a:gd name="T6" fmla="*/ 18 w 31"/>
                <a:gd name="T7" fmla="*/ 16 h 35"/>
                <a:gd name="T8" fmla="*/ 19 w 31"/>
                <a:gd name="T9" fmla="*/ 16 h 35"/>
                <a:gd name="T10" fmla="*/ 21 w 31"/>
                <a:gd name="T11" fmla="*/ 15 h 35"/>
                <a:gd name="T12" fmla="*/ 23 w 31"/>
                <a:gd name="T13" fmla="*/ 13 h 35"/>
                <a:gd name="T14" fmla="*/ 23 w 31"/>
                <a:gd name="T15" fmla="*/ 10 h 35"/>
                <a:gd name="T16" fmla="*/ 23 w 31"/>
                <a:gd name="T17" fmla="*/ 7 h 35"/>
                <a:gd name="T18" fmla="*/ 21 w 31"/>
                <a:gd name="T19" fmla="*/ 6 h 35"/>
                <a:gd name="T20" fmla="*/ 19 w 31"/>
                <a:gd name="T21" fmla="*/ 5 h 35"/>
                <a:gd name="T22" fmla="*/ 15 w 31"/>
                <a:gd name="T23" fmla="*/ 5 h 35"/>
                <a:gd name="T24" fmla="*/ 5 w 31"/>
                <a:gd name="T25" fmla="*/ 5 h 35"/>
                <a:gd name="T26" fmla="*/ 0 w 31"/>
                <a:gd name="T27" fmla="*/ 0 h 35"/>
                <a:gd name="T28" fmla="*/ 15 w 31"/>
                <a:gd name="T29" fmla="*/ 0 h 35"/>
                <a:gd name="T30" fmla="*/ 19 w 31"/>
                <a:gd name="T31" fmla="*/ 2 h 35"/>
                <a:gd name="T32" fmla="*/ 23 w 31"/>
                <a:gd name="T33" fmla="*/ 2 h 35"/>
                <a:gd name="T34" fmla="*/ 25 w 31"/>
                <a:gd name="T35" fmla="*/ 3 h 35"/>
                <a:gd name="T36" fmla="*/ 26 w 31"/>
                <a:gd name="T37" fmla="*/ 5 h 35"/>
                <a:gd name="T38" fmla="*/ 27 w 31"/>
                <a:gd name="T39" fmla="*/ 7 h 35"/>
                <a:gd name="T40" fmla="*/ 27 w 31"/>
                <a:gd name="T41" fmla="*/ 10 h 35"/>
                <a:gd name="T42" fmla="*/ 27 w 31"/>
                <a:gd name="T43" fmla="*/ 13 h 35"/>
                <a:gd name="T44" fmla="*/ 25 w 31"/>
                <a:gd name="T45" fmla="*/ 16 h 35"/>
                <a:gd name="T46" fmla="*/ 23 w 31"/>
                <a:gd name="T47" fmla="*/ 18 h 35"/>
                <a:gd name="T48" fmla="*/ 18 w 31"/>
                <a:gd name="T49" fmla="*/ 19 h 35"/>
                <a:gd name="T50" fmla="*/ 20 w 31"/>
                <a:gd name="T51" fmla="*/ 20 h 35"/>
                <a:gd name="T52" fmla="*/ 23 w 31"/>
                <a:gd name="T53" fmla="*/ 23 h 35"/>
                <a:gd name="T54" fmla="*/ 25 w 31"/>
                <a:gd name="T55" fmla="*/ 25 h 35"/>
                <a:gd name="T56" fmla="*/ 31 w 31"/>
                <a:gd name="T57" fmla="*/ 35 h 35"/>
                <a:gd name="T58" fmla="*/ 25 w 31"/>
                <a:gd name="T59" fmla="*/ 35 h 35"/>
                <a:gd name="T60" fmla="*/ 20 w 31"/>
                <a:gd name="T61" fmla="*/ 27 h 35"/>
                <a:gd name="T62" fmla="*/ 18 w 31"/>
                <a:gd name="T63" fmla="*/ 25 h 35"/>
                <a:gd name="T64" fmla="*/ 17 w 31"/>
                <a:gd name="T65" fmla="*/ 23 h 35"/>
                <a:gd name="T66" fmla="*/ 15 w 31"/>
                <a:gd name="T67" fmla="*/ 22 h 35"/>
                <a:gd name="T68" fmla="*/ 14 w 31"/>
                <a:gd name="T69" fmla="*/ 20 h 35"/>
                <a:gd name="T70" fmla="*/ 13 w 31"/>
                <a:gd name="T71" fmla="*/ 20 h 35"/>
                <a:gd name="T72" fmla="*/ 10 w 31"/>
                <a:gd name="T73" fmla="*/ 19 h 35"/>
                <a:gd name="T74" fmla="*/ 5 w 31"/>
                <a:gd name="T75" fmla="*/ 19 h 35"/>
                <a:gd name="T76" fmla="*/ 5 w 31"/>
                <a:gd name="T77" fmla="*/ 35 h 35"/>
                <a:gd name="T78" fmla="*/ 0 w 31"/>
                <a:gd name="T79" fmla="*/ 35 h 35"/>
                <a:gd name="T80" fmla="*/ 0 w 31"/>
                <a:gd name="T8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1" h="35">
                  <a:moveTo>
                    <a:pt x="5" y="5"/>
                  </a:moveTo>
                  <a:lnTo>
                    <a:pt x="5" y="16"/>
                  </a:lnTo>
                  <a:lnTo>
                    <a:pt x="14" y="16"/>
                  </a:lnTo>
                  <a:lnTo>
                    <a:pt x="18" y="16"/>
                  </a:lnTo>
                  <a:lnTo>
                    <a:pt x="19" y="16"/>
                  </a:lnTo>
                  <a:lnTo>
                    <a:pt x="21" y="15"/>
                  </a:lnTo>
                  <a:lnTo>
                    <a:pt x="23" y="13"/>
                  </a:lnTo>
                  <a:lnTo>
                    <a:pt x="23" y="10"/>
                  </a:lnTo>
                  <a:lnTo>
                    <a:pt x="23" y="7"/>
                  </a:lnTo>
                  <a:lnTo>
                    <a:pt x="21" y="6"/>
                  </a:lnTo>
                  <a:lnTo>
                    <a:pt x="19" y="5"/>
                  </a:lnTo>
                  <a:lnTo>
                    <a:pt x="15" y="5"/>
                  </a:lnTo>
                  <a:lnTo>
                    <a:pt x="5" y="5"/>
                  </a:lnTo>
                  <a:close/>
                  <a:moveTo>
                    <a:pt x="0" y="0"/>
                  </a:moveTo>
                  <a:lnTo>
                    <a:pt x="15" y="0"/>
                  </a:lnTo>
                  <a:lnTo>
                    <a:pt x="19" y="2"/>
                  </a:lnTo>
                  <a:lnTo>
                    <a:pt x="23" y="2"/>
                  </a:lnTo>
                  <a:lnTo>
                    <a:pt x="25" y="3"/>
                  </a:lnTo>
                  <a:lnTo>
                    <a:pt x="26" y="5"/>
                  </a:lnTo>
                  <a:lnTo>
                    <a:pt x="27" y="7"/>
                  </a:lnTo>
                  <a:lnTo>
                    <a:pt x="27" y="10"/>
                  </a:lnTo>
                  <a:lnTo>
                    <a:pt x="27" y="13"/>
                  </a:lnTo>
                  <a:lnTo>
                    <a:pt x="25" y="16"/>
                  </a:lnTo>
                  <a:lnTo>
                    <a:pt x="23" y="18"/>
                  </a:lnTo>
                  <a:lnTo>
                    <a:pt x="18" y="19"/>
                  </a:lnTo>
                  <a:lnTo>
                    <a:pt x="20" y="20"/>
                  </a:lnTo>
                  <a:lnTo>
                    <a:pt x="23" y="23"/>
                  </a:lnTo>
                  <a:lnTo>
                    <a:pt x="25" y="25"/>
                  </a:lnTo>
                  <a:lnTo>
                    <a:pt x="31" y="35"/>
                  </a:lnTo>
                  <a:lnTo>
                    <a:pt x="25" y="35"/>
                  </a:lnTo>
                  <a:lnTo>
                    <a:pt x="20" y="27"/>
                  </a:lnTo>
                  <a:lnTo>
                    <a:pt x="18" y="25"/>
                  </a:lnTo>
                  <a:lnTo>
                    <a:pt x="17" y="23"/>
                  </a:lnTo>
                  <a:lnTo>
                    <a:pt x="15" y="22"/>
                  </a:lnTo>
                  <a:lnTo>
                    <a:pt x="14" y="20"/>
                  </a:lnTo>
                  <a:lnTo>
                    <a:pt x="13" y="20"/>
                  </a:lnTo>
                  <a:lnTo>
                    <a:pt x="10" y="19"/>
                  </a:lnTo>
                  <a:lnTo>
                    <a:pt x="5" y="19"/>
                  </a:lnTo>
                  <a:lnTo>
                    <a:pt x="5" y="35"/>
                  </a:lnTo>
                  <a:lnTo>
                    <a:pt x="0" y="3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Freeform 15"/>
            <p:cNvSpPr>
              <a:spLocks noEditPoints="1"/>
            </p:cNvSpPr>
            <p:nvPr/>
          </p:nvSpPr>
          <p:spPr bwMode="auto">
            <a:xfrm>
              <a:off x="7751760" y="2710152"/>
              <a:ext cx="101600" cy="101600"/>
            </a:xfrm>
            <a:custGeom>
              <a:avLst/>
              <a:gdLst>
                <a:gd name="T0" fmla="*/ 32 w 64"/>
                <a:gd name="T1" fmla="*/ 5 h 64"/>
                <a:gd name="T2" fmla="*/ 22 w 64"/>
                <a:gd name="T3" fmla="*/ 7 h 64"/>
                <a:gd name="T4" fmla="*/ 13 w 64"/>
                <a:gd name="T5" fmla="*/ 13 h 64"/>
                <a:gd name="T6" fmla="*/ 6 w 64"/>
                <a:gd name="T7" fmla="*/ 21 h 64"/>
                <a:gd name="T8" fmla="*/ 5 w 64"/>
                <a:gd name="T9" fmla="*/ 32 h 64"/>
                <a:gd name="T10" fmla="*/ 6 w 64"/>
                <a:gd name="T11" fmla="*/ 43 h 64"/>
                <a:gd name="T12" fmla="*/ 13 w 64"/>
                <a:gd name="T13" fmla="*/ 52 h 64"/>
                <a:gd name="T14" fmla="*/ 22 w 64"/>
                <a:gd name="T15" fmla="*/ 58 h 64"/>
                <a:gd name="T16" fmla="*/ 32 w 64"/>
                <a:gd name="T17" fmla="*/ 60 h 64"/>
                <a:gd name="T18" fmla="*/ 43 w 64"/>
                <a:gd name="T19" fmla="*/ 58 h 64"/>
                <a:gd name="T20" fmla="*/ 52 w 64"/>
                <a:gd name="T21" fmla="*/ 52 h 64"/>
                <a:gd name="T22" fmla="*/ 58 w 64"/>
                <a:gd name="T23" fmla="*/ 43 h 64"/>
                <a:gd name="T24" fmla="*/ 60 w 64"/>
                <a:gd name="T25" fmla="*/ 32 h 64"/>
                <a:gd name="T26" fmla="*/ 58 w 64"/>
                <a:gd name="T27" fmla="*/ 21 h 64"/>
                <a:gd name="T28" fmla="*/ 52 w 64"/>
                <a:gd name="T29" fmla="*/ 13 h 64"/>
                <a:gd name="T30" fmla="*/ 43 w 64"/>
                <a:gd name="T31" fmla="*/ 7 h 64"/>
                <a:gd name="T32" fmla="*/ 32 w 64"/>
                <a:gd name="T33" fmla="*/ 5 h 64"/>
                <a:gd name="T34" fmla="*/ 32 w 64"/>
                <a:gd name="T35" fmla="*/ 0 h 64"/>
                <a:gd name="T36" fmla="*/ 45 w 64"/>
                <a:gd name="T37" fmla="*/ 4 h 64"/>
                <a:gd name="T38" fmla="*/ 54 w 64"/>
                <a:gd name="T39" fmla="*/ 10 h 64"/>
                <a:gd name="T40" fmla="*/ 62 w 64"/>
                <a:gd name="T41" fmla="*/ 20 h 64"/>
                <a:gd name="T42" fmla="*/ 64 w 64"/>
                <a:gd name="T43" fmla="*/ 32 h 64"/>
                <a:gd name="T44" fmla="*/ 62 w 64"/>
                <a:gd name="T45" fmla="*/ 45 h 64"/>
                <a:gd name="T46" fmla="*/ 54 w 64"/>
                <a:gd name="T47" fmla="*/ 54 h 64"/>
                <a:gd name="T48" fmla="*/ 45 w 64"/>
                <a:gd name="T49" fmla="*/ 61 h 64"/>
                <a:gd name="T50" fmla="*/ 32 w 64"/>
                <a:gd name="T51" fmla="*/ 64 h 64"/>
                <a:gd name="T52" fmla="*/ 20 w 64"/>
                <a:gd name="T53" fmla="*/ 61 h 64"/>
                <a:gd name="T54" fmla="*/ 10 w 64"/>
                <a:gd name="T55" fmla="*/ 54 h 64"/>
                <a:gd name="T56" fmla="*/ 3 w 64"/>
                <a:gd name="T57" fmla="*/ 45 h 64"/>
                <a:gd name="T58" fmla="*/ 0 w 64"/>
                <a:gd name="T59" fmla="*/ 32 h 64"/>
                <a:gd name="T60" fmla="*/ 3 w 64"/>
                <a:gd name="T61" fmla="*/ 20 h 64"/>
                <a:gd name="T62" fmla="*/ 10 w 64"/>
                <a:gd name="T63" fmla="*/ 10 h 64"/>
                <a:gd name="T64" fmla="*/ 20 w 64"/>
                <a:gd name="T65" fmla="*/ 4 h 64"/>
                <a:gd name="T66" fmla="*/ 32 w 64"/>
                <a:gd name="T67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4" h="64">
                  <a:moveTo>
                    <a:pt x="32" y="5"/>
                  </a:moveTo>
                  <a:lnTo>
                    <a:pt x="22" y="7"/>
                  </a:lnTo>
                  <a:lnTo>
                    <a:pt x="13" y="13"/>
                  </a:lnTo>
                  <a:lnTo>
                    <a:pt x="6" y="21"/>
                  </a:lnTo>
                  <a:lnTo>
                    <a:pt x="5" y="32"/>
                  </a:lnTo>
                  <a:lnTo>
                    <a:pt x="6" y="43"/>
                  </a:lnTo>
                  <a:lnTo>
                    <a:pt x="13" y="52"/>
                  </a:lnTo>
                  <a:lnTo>
                    <a:pt x="22" y="58"/>
                  </a:lnTo>
                  <a:lnTo>
                    <a:pt x="32" y="60"/>
                  </a:lnTo>
                  <a:lnTo>
                    <a:pt x="43" y="58"/>
                  </a:lnTo>
                  <a:lnTo>
                    <a:pt x="52" y="52"/>
                  </a:lnTo>
                  <a:lnTo>
                    <a:pt x="58" y="43"/>
                  </a:lnTo>
                  <a:lnTo>
                    <a:pt x="60" y="32"/>
                  </a:lnTo>
                  <a:lnTo>
                    <a:pt x="58" y="21"/>
                  </a:lnTo>
                  <a:lnTo>
                    <a:pt x="52" y="13"/>
                  </a:lnTo>
                  <a:lnTo>
                    <a:pt x="43" y="7"/>
                  </a:lnTo>
                  <a:lnTo>
                    <a:pt x="32" y="5"/>
                  </a:lnTo>
                  <a:close/>
                  <a:moveTo>
                    <a:pt x="32" y="0"/>
                  </a:moveTo>
                  <a:lnTo>
                    <a:pt x="45" y="4"/>
                  </a:lnTo>
                  <a:lnTo>
                    <a:pt x="54" y="10"/>
                  </a:lnTo>
                  <a:lnTo>
                    <a:pt x="62" y="20"/>
                  </a:lnTo>
                  <a:lnTo>
                    <a:pt x="64" y="32"/>
                  </a:lnTo>
                  <a:lnTo>
                    <a:pt x="62" y="45"/>
                  </a:lnTo>
                  <a:lnTo>
                    <a:pt x="54" y="54"/>
                  </a:lnTo>
                  <a:lnTo>
                    <a:pt x="45" y="61"/>
                  </a:lnTo>
                  <a:lnTo>
                    <a:pt x="32" y="64"/>
                  </a:lnTo>
                  <a:lnTo>
                    <a:pt x="20" y="61"/>
                  </a:lnTo>
                  <a:lnTo>
                    <a:pt x="10" y="54"/>
                  </a:lnTo>
                  <a:lnTo>
                    <a:pt x="3" y="45"/>
                  </a:lnTo>
                  <a:lnTo>
                    <a:pt x="0" y="32"/>
                  </a:lnTo>
                  <a:lnTo>
                    <a:pt x="3" y="20"/>
                  </a:lnTo>
                  <a:lnTo>
                    <a:pt x="10" y="10"/>
                  </a:lnTo>
                  <a:lnTo>
                    <a:pt x="20" y="4"/>
                  </a:lnTo>
                  <a:lnTo>
                    <a:pt x="3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Freeform 16"/>
            <p:cNvSpPr>
              <a:spLocks/>
            </p:cNvSpPr>
            <p:nvPr/>
          </p:nvSpPr>
          <p:spPr bwMode="auto">
            <a:xfrm>
              <a:off x="7113585" y="3172114"/>
              <a:ext cx="260350" cy="201613"/>
            </a:xfrm>
            <a:custGeom>
              <a:avLst/>
              <a:gdLst>
                <a:gd name="T0" fmla="*/ 2 w 164"/>
                <a:gd name="T1" fmla="*/ 0 h 127"/>
                <a:gd name="T2" fmla="*/ 5 w 164"/>
                <a:gd name="T3" fmla="*/ 1 h 127"/>
                <a:gd name="T4" fmla="*/ 162 w 164"/>
                <a:gd name="T5" fmla="*/ 116 h 127"/>
                <a:gd name="T6" fmla="*/ 164 w 164"/>
                <a:gd name="T7" fmla="*/ 118 h 127"/>
                <a:gd name="T8" fmla="*/ 164 w 164"/>
                <a:gd name="T9" fmla="*/ 119 h 127"/>
                <a:gd name="T10" fmla="*/ 164 w 164"/>
                <a:gd name="T11" fmla="*/ 120 h 127"/>
                <a:gd name="T12" fmla="*/ 161 w 164"/>
                <a:gd name="T13" fmla="*/ 121 h 127"/>
                <a:gd name="T14" fmla="*/ 152 w 164"/>
                <a:gd name="T15" fmla="*/ 126 h 127"/>
                <a:gd name="T16" fmla="*/ 148 w 164"/>
                <a:gd name="T17" fmla="*/ 127 h 127"/>
                <a:gd name="T18" fmla="*/ 146 w 164"/>
                <a:gd name="T19" fmla="*/ 127 h 127"/>
                <a:gd name="T20" fmla="*/ 142 w 164"/>
                <a:gd name="T21" fmla="*/ 126 h 127"/>
                <a:gd name="T22" fmla="*/ 5 w 164"/>
                <a:gd name="T23" fmla="*/ 56 h 127"/>
                <a:gd name="T24" fmla="*/ 2 w 164"/>
                <a:gd name="T25" fmla="*/ 54 h 127"/>
                <a:gd name="T26" fmla="*/ 1 w 164"/>
                <a:gd name="T27" fmla="*/ 52 h 127"/>
                <a:gd name="T28" fmla="*/ 0 w 164"/>
                <a:gd name="T29" fmla="*/ 48 h 127"/>
                <a:gd name="T30" fmla="*/ 0 w 164"/>
                <a:gd name="T31" fmla="*/ 3 h 127"/>
                <a:gd name="T32" fmla="*/ 0 w 164"/>
                <a:gd name="T33" fmla="*/ 1 h 127"/>
                <a:gd name="T34" fmla="*/ 1 w 164"/>
                <a:gd name="T35" fmla="*/ 0 h 127"/>
                <a:gd name="T36" fmla="*/ 2 w 164"/>
                <a:gd name="T37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4" h="127">
                  <a:moveTo>
                    <a:pt x="2" y="0"/>
                  </a:moveTo>
                  <a:lnTo>
                    <a:pt x="5" y="1"/>
                  </a:lnTo>
                  <a:lnTo>
                    <a:pt x="162" y="116"/>
                  </a:lnTo>
                  <a:lnTo>
                    <a:pt x="164" y="118"/>
                  </a:lnTo>
                  <a:lnTo>
                    <a:pt x="164" y="119"/>
                  </a:lnTo>
                  <a:lnTo>
                    <a:pt x="164" y="120"/>
                  </a:lnTo>
                  <a:lnTo>
                    <a:pt x="161" y="121"/>
                  </a:lnTo>
                  <a:lnTo>
                    <a:pt x="152" y="126"/>
                  </a:lnTo>
                  <a:lnTo>
                    <a:pt x="148" y="127"/>
                  </a:lnTo>
                  <a:lnTo>
                    <a:pt x="146" y="127"/>
                  </a:lnTo>
                  <a:lnTo>
                    <a:pt x="142" y="126"/>
                  </a:lnTo>
                  <a:lnTo>
                    <a:pt x="5" y="56"/>
                  </a:lnTo>
                  <a:lnTo>
                    <a:pt x="2" y="54"/>
                  </a:lnTo>
                  <a:lnTo>
                    <a:pt x="1" y="52"/>
                  </a:lnTo>
                  <a:lnTo>
                    <a:pt x="0" y="48"/>
                  </a:lnTo>
                  <a:lnTo>
                    <a:pt x="0" y="3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17"/>
            <p:cNvSpPr>
              <a:spLocks/>
            </p:cNvSpPr>
            <p:nvPr/>
          </p:nvSpPr>
          <p:spPr bwMode="auto">
            <a:xfrm>
              <a:off x="7189785" y="2372014"/>
              <a:ext cx="520700" cy="844550"/>
            </a:xfrm>
            <a:custGeom>
              <a:avLst/>
              <a:gdLst>
                <a:gd name="T0" fmla="*/ 327 w 328"/>
                <a:gd name="T1" fmla="*/ 0 h 532"/>
                <a:gd name="T2" fmla="*/ 327 w 328"/>
                <a:gd name="T3" fmla="*/ 0 h 532"/>
                <a:gd name="T4" fmla="*/ 328 w 328"/>
                <a:gd name="T5" fmla="*/ 2 h 532"/>
                <a:gd name="T6" fmla="*/ 327 w 328"/>
                <a:gd name="T7" fmla="*/ 3 h 532"/>
                <a:gd name="T8" fmla="*/ 39 w 328"/>
                <a:gd name="T9" fmla="*/ 530 h 532"/>
                <a:gd name="T10" fmla="*/ 38 w 328"/>
                <a:gd name="T11" fmla="*/ 531 h 532"/>
                <a:gd name="T12" fmla="*/ 37 w 328"/>
                <a:gd name="T13" fmla="*/ 532 h 532"/>
                <a:gd name="T14" fmla="*/ 34 w 328"/>
                <a:gd name="T15" fmla="*/ 532 h 532"/>
                <a:gd name="T16" fmla="*/ 32 w 328"/>
                <a:gd name="T17" fmla="*/ 531 h 532"/>
                <a:gd name="T18" fmla="*/ 4 w 328"/>
                <a:gd name="T19" fmla="*/ 510 h 532"/>
                <a:gd name="T20" fmla="*/ 1 w 328"/>
                <a:gd name="T21" fmla="*/ 507 h 532"/>
                <a:gd name="T22" fmla="*/ 0 w 328"/>
                <a:gd name="T23" fmla="*/ 505 h 532"/>
                <a:gd name="T24" fmla="*/ 0 w 328"/>
                <a:gd name="T25" fmla="*/ 502 h 532"/>
                <a:gd name="T26" fmla="*/ 67 w 328"/>
                <a:gd name="T27" fmla="*/ 160 h 532"/>
                <a:gd name="T28" fmla="*/ 68 w 328"/>
                <a:gd name="T29" fmla="*/ 157 h 532"/>
                <a:gd name="T30" fmla="*/ 71 w 328"/>
                <a:gd name="T31" fmla="*/ 154 h 532"/>
                <a:gd name="T32" fmla="*/ 73 w 328"/>
                <a:gd name="T33" fmla="*/ 152 h 532"/>
                <a:gd name="T34" fmla="*/ 325 w 328"/>
                <a:gd name="T35" fmla="*/ 0 h 532"/>
                <a:gd name="T36" fmla="*/ 327 w 328"/>
                <a:gd name="T37" fmla="*/ 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8" h="532">
                  <a:moveTo>
                    <a:pt x="327" y="0"/>
                  </a:moveTo>
                  <a:lnTo>
                    <a:pt x="327" y="0"/>
                  </a:lnTo>
                  <a:lnTo>
                    <a:pt x="328" y="2"/>
                  </a:lnTo>
                  <a:lnTo>
                    <a:pt x="327" y="3"/>
                  </a:lnTo>
                  <a:lnTo>
                    <a:pt x="39" y="530"/>
                  </a:lnTo>
                  <a:lnTo>
                    <a:pt x="38" y="531"/>
                  </a:lnTo>
                  <a:lnTo>
                    <a:pt x="37" y="532"/>
                  </a:lnTo>
                  <a:lnTo>
                    <a:pt x="34" y="532"/>
                  </a:lnTo>
                  <a:lnTo>
                    <a:pt x="32" y="531"/>
                  </a:lnTo>
                  <a:lnTo>
                    <a:pt x="4" y="510"/>
                  </a:lnTo>
                  <a:lnTo>
                    <a:pt x="1" y="507"/>
                  </a:lnTo>
                  <a:lnTo>
                    <a:pt x="0" y="505"/>
                  </a:lnTo>
                  <a:lnTo>
                    <a:pt x="0" y="502"/>
                  </a:lnTo>
                  <a:lnTo>
                    <a:pt x="67" y="160"/>
                  </a:lnTo>
                  <a:lnTo>
                    <a:pt x="68" y="157"/>
                  </a:lnTo>
                  <a:lnTo>
                    <a:pt x="71" y="154"/>
                  </a:lnTo>
                  <a:lnTo>
                    <a:pt x="73" y="152"/>
                  </a:lnTo>
                  <a:lnTo>
                    <a:pt x="325" y="0"/>
                  </a:lnTo>
                  <a:lnTo>
                    <a:pt x="32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auto">
            <a:xfrm>
              <a:off x="7113585" y="2648239"/>
              <a:ext cx="125413" cy="501650"/>
            </a:xfrm>
            <a:custGeom>
              <a:avLst/>
              <a:gdLst>
                <a:gd name="T0" fmla="*/ 76 w 79"/>
                <a:gd name="T1" fmla="*/ 0 h 316"/>
                <a:gd name="T2" fmla="*/ 78 w 79"/>
                <a:gd name="T3" fmla="*/ 0 h 316"/>
                <a:gd name="T4" fmla="*/ 79 w 79"/>
                <a:gd name="T5" fmla="*/ 2 h 316"/>
                <a:gd name="T6" fmla="*/ 79 w 79"/>
                <a:gd name="T7" fmla="*/ 4 h 316"/>
                <a:gd name="T8" fmla="*/ 29 w 79"/>
                <a:gd name="T9" fmla="*/ 313 h 316"/>
                <a:gd name="T10" fmla="*/ 28 w 79"/>
                <a:gd name="T11" fmla="*/ 315 h 316"/>
                <a:gd name="T12" fmla="*/ 27 w 79"/>
                <a:gd name="T13" fmla="*/ 316 h 316"/>
                <a:gd name="T14" fmla="*/ 26 w 79"/>
                <a:gd name="T15" fmla="*/ 316 h 316"/>
                <a:gd name="T16" fmla="*/ 24 w 79"/>
                <a:gd name="T17" fmla="*/ 316 h 316"/>
                <a:gd name="T18" fmla="*/ 5 w 79"/>
                <a:gd name="T19" fmla="*/ 302 h 316"/>
                <a:gd name="T20" fmla="*/ 2 w 79"/>
                <a:gd name="T21" fmla="*/ 299 h 316"/>
                <a:gd name="T22" fmla="*/ 0 w 79"/>
                <a:gd name="T23" fmla="*/ 296 h 316"/>
                <a:gd name="T24" fmla="*/ 0 w 79"/>
                <a:gd name="T25" fmla="*/ 292 h 316"/>
                <a:gd name="T26" fmla="*/ 0 w 79"/>
                <a:gd name="T27" fmla="*/ 62 h 316"/>
                <a:gd name="T28" fmla="*/ 0 w 79"/>
                <a:gd name="T29" fmla="*/ 58 h 316"/>
                <a:gd name="T30" fmla="*/ 2 w 79"/>
                <a:gd name="T31" fmla="*/ 55 h 316"/>
                <a:gd name="T32" fmla="*/ 5 w 79"/>
                <a:gd name="T33" fmla="*/ 52 h 316"/>
                <a:gd name="T34" fmla="*/ 75 w 79"/>
                <a:gd name="T35" fmla="*/ 2 h 316"/>
                <a:gd name="T36" fmla="*/ 76 w 79"/>
                <a:gd name="T37" fmla="*/ 0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9" h="316">
                  <a:moveTo>
                    <a:pt x="76" y="0"/>
                  </a:moveTo>
                  <a:lnTo>
                    <a:pt x="78" y="0"/>
                  </a:lnTo>
                  <a:lnTo>
                    <a:pt x="79" y="2"/>
                  </a:lnTo>
                  <a:lnTo>
                    <a:pt x="79" y="4"/>
                  </a:lnTo>
                  <a:lnTo>
                    <a:pt x="29" y="313"/>
                  </a:lnTo>
                  <a:lnTo>
                    <a:pt x="28" y="315"/>
                  </a:lnTo>
                  <a:lnTo>
                    <a:pt x="27" y="316"/>
                  </a:lnTo>
                  <a:lnTo>
                    <a:pt x="26" y="316"/>
                  </a:lnTo>
                  <a:lnTo>
                    <a:pt x="24" y="316"/>
                  </a:lnTo>
                  <a:lnTo>
                    <a:pt x="5" y="302"/>
                  </a:lnTo>
                  <a:lnTo>
                    <a:pt x="2" y="299"/>
                  </a:lnTo>
                  <a:lnTo>
                    <a:pt x="0" y="296"/>
                  </a:lnTo>
                  <a:lnTo>
                    <a:pt x="0" y="292"/>
                  </a:lnTo>
                  <a:lnTo>
                    <a:pt x="0" y="62"/>
                  </a:lnTo>
                  <a:lnTo>
                    <a:pt x="0" y="58"/>
                  </a:lnTo>
                  <a:lnTo>
                    <a:pt x="2" y="55"/>
                  </a:lnTo>
                  <a:lnTo>
                    <a:pt x="5" y="52"/>
                  </a:lnTo>
                  <a:lnTo>
                    <a:pt x="75" y="2"/>
                  </a:lnTo>
                  <a:lnTo>
                    <a:pt x="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Freeform 19"/>
            <p:cNvSpPr>
              <a:spLocks/>
            </p:cNvSpPr>
            <p:nvPr/>
          </p:nvSpPr>
          <p:spPr bwMode="auto">
            <a:xfrm>
              <a:off x="7281860" y="2711739"/>
              <a:ext cx="393700" cy="571500"/>
            </a:xfrm>
            <a:custGeom>
              <a:avLst/>
              <a:gdLst>
                <a:gd name="T0" fmla="*/ 195 w 248"/>
                <a:gd name="T1" fmla="*/ 0 h 360"/>
                <a:gd name="T2" fmla="*/ 196 w 248"/>
                <a:gd name="T3" fmla="*/ 2 h 360"/>
                <a:gd name="T4" fmla="*/ 198 w 248"/>
                <a:gd name="T5" fmla="*/ 3 h 360"/>
                <a:gd name="T6" fmla="*/ 248 w 248"/>
                <a:gd name="T7" fmla="*/ 176 h 360"/>
                <a:gd name="T8" fmla="*/ 248 w 248"/>
                <a:gd name="T9" fmla="*/ 179 h 360"/>
                <a:gd name="T10" fmla="*/ 247 w 248"/>
                <a:gd name="T11" fmla="*/ 183 h 360"/>
                <a:gd name="T12" fmla="*/ 245 w 248"/>
                <a:gd name="T13" fmla="*/ 185 h 360"/>
                <a:gd name="T14" fmla="*/ 41 w 248"/>
                <a:gd name="T15" fmla="*/ 358 h 360"/>
                <a:gd name="T16" fmla="*/ 38 w 248"/>
                <a:gd name="T17" fmla="*/ 360 h 360"/>
                <a:gd name="T18" fmla="*/ 35 w 248"/>
                <a:gd name="T19" fmla="*/ 360 h 360"/>
                <a:gd name="T20" fmla="*/ 32 w 248"/>
                <a:gd name="T21" fmla="*/ 359 h 360"/>
                <a:gd name="T22" fmla="*/ 2 w 248"/>
                <a:gd name="T23" fmla="*/ 338 h 360"/>
                <a:gd name="T24" fmla="*/ 1 w 248"/>
                <a:gd name="T25" fmla="*/ 336 h 360"/>
                <a:gd name="T26" fmla="*/ 0 w 248"/>
                <a:gd name="T27" fmla="*/ 332 h 360"/>
                <a:gd name="T28" fmla="*/ 1 w 248"/>
                <a:gd name="T29" fmla="*/ 330 h 360"/>
                <a:gd name="T30" fmla="*/ 193 w 248"/>
                <a:gd name="T31" fmla="*/ 3 h 360"/>
                <a:gd name="T32" fmla="*/ 194 w 248"/>
                <a:gd name="T33" fmla="*/ 2 h 360"/>
                <a:gd name="T34" fmla="*/ 195 w 248"/>
                <a:gd name="T35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8" h="360">
                  <a:moveTo>
                    <a:pt x="195" y="0"/>
                  </a:moveTo>
                  <a:lnTo>
                    <a:pt x="196" y="2"/>
                  </a:lnTo>
                  <a:lnTo>
                    <a:pt x="198" y="3"/>
                  </a:lnTo>
                  <a:lnTo>
                    <a:pt x="248" y="176"/>
                  </a:lnTo>
                  <a:lnTo>
                    <a:pt x="248" y="179"/>
                  </a:lnTo>
                  <a:lnTo>
                    <a:pt x="247" y="183"/>
                  </a:lnTo>
                  <a:lnTo>
                    <a:pt x="245" y="185"/>
                  </a:lnTo>
                  <a:lnTo>
                    <a:pt x="41" y="358"/>
                  </a:lnTo>
                  <a:lnTo>
                    <a:pt x="38" y="360"/>
                  </a:lnTo>
                  <a:lnTo>
                    <a:pt x="35" y="360"/>
                  </a:lnTo>
                  <a:lnTo>
                    <a:pt x="32" y="359"/>
                  </a:lnTo>
                  <a:lnTo>
                    <a:pt x="2" y="338"/>
                  </a:lnTo>
                  <a:lnTo>
                    <a:pt x="1" y="336"/>
                  </a:lnTo>
                  <a:lnTo>
                    <a:pt x="0" y="332"/>
                  </a:lnTo>
                  <a:lnTo>
                    <a:pt x="1" y="330"/>
                  </a:lnTo>
                  <a:lnTo>
                    <a:pt x="193" y="3"/>
                  </a:lnTo>
                  <a:lnTo>
                    <a:pt x="194" y="2"/>
                  </a:lnTo>
                  <a:lnTo>
                    <a:pt x="19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Freeform 20"/>
            <p:cNvSpPr>
              <a:spLocks/>
            </p:cNvSpPr>
            <p:nvPr/>
          </p:nvSpPr>
          <p:spPr bwMode="auto">
            <a:xfrm>
              <a:off x="7373935" y="3087977"/>
              <a:ext cx="300038" cy="252413"/>
            </a:xfrm>
            <a:custGeom>
              <a:avLst/>
              <a:gdLst>
                <a:gd name="T0" fmla="*/ 176 w 189"/>
                <a:gd name="T1" fmla="*/ 0 h 159"/>
                <a:gd name="T2" fmla="*/ 178 w 189"/>
                <a:gd name="T3" fmla="*/ 0 h 159"/>
                <a:gd name="T4" fmla="*/ 180 w 189"/>
                <a:gd name="T5" fmla="*/ 1 h 159"/>
                <a:gd name="T6" fmla="*/ 181 w 189"/>
                <a:gd name="T7" fmla="*/ 3 h 159"/>
                <a:gd name="T8" fmla="*/ 189 w 189"/>
                <a:gd name="T9" fmla="*/ 86 h 159"/>
                <a:gd name="T10" fmla="*/ 189 w 189"/>
                <a:gd name="T11" fmla="*/ 88 h 159"/>
                <a:gd name="T12" fmla="*/ 188 w 189"/>
                <a:gd name="T13" fmla="*/ 91 h 159"/>
                <a:gd name="T14" fmla="*/ 185 w 189"/>
                <a:gd name="T15" fmla="*/ 93 h 159"/>
                <a:gd name="T16" fmla="*/ 31 w 189"/>
                <a:gd name="T17" fmla="*/ 158 h 159"/>
                <a:gd name="T18" fmla="*/ 28 w 189"/>
                <a:gd name="T19" fmla="*/ 159 h 159"/>
                <a:gd name="T20" fmla="*/ 25 w 189"/>
                <a:gd name="T21" fmla="*/ 158 h 159"/>
                <a:gd name="T22" fmla="*/ 22 w 189"/>
                <a:gd name="T23" fmla="*/ 156 h 159"/>
                <a:gd name="T24" fmla="*/ 2 w 189"/>
                <a:gd name="T25" fmla="*/ 142 h 159"/>
                <a:gd name="T26" fmla="*/ 1 w 189"/>
                <a:gd name="T27" fmla="*/ 140 h 159"/>
                <a:gd name="T28" fmla="*/ 0 w 189"/>
                <a:gd name="T29" fmla="*/ 138 h 159"/>
                <a:gd name="T30" fmla="*/ 2 w 189"/>
                <a:gd name="T31" fmla="*/ 135 h 159"/>
                <a:gd name="T32" fmla="*/ 175 w 189"/>
                <a:gd name="T33" fmla="*/ 1 h 159"/>
                <a:gd name="T34" fmla="*/ 176 w 189"/>
                <a:gd name="T35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9" h="159">
                  <a:moveTo>
                    <a:pt x="176" y="0"/>
                  </a:moveTo>
                  <a:lnTo>
                    <a:pt x="178" y="0"/>
                  </a:lnTo>
                  <a:lnTo>
                    <a:pt x="180" y="1"/>
                  </a:lnTo>
                  <a:lnTo>
                    <a:pt x="181" y="3"/>
                  </a:lnTo>
                  <a:lnTo>
                    <a:pt x="189" y="86"/>
                  </a:lnTo>
                  <a:lnTo>
                    <a:pt x="189" y="88"/>
                  </a:lnTo>
                  <a:lnTo>
                    <a:pt x="188" y="91"/>
                  </a:lnTo>
                  <a:lnTo>
                    <a:pt x="185" y="93"/>
                  </a:lnTo>
                  <a:lnTo>
                    <a:pt x="31" y="158"/>
                  </a:lnTo>
                  <a:lnTo>
                    <a:pt x="28" y="159"/>
                  </a:lnTo>
                  <a:lnTo>
                    <a:pt x="25" y="158"/>
                  </a:lnTo>
                  <a:lnTo>
                    <a:pt x="22" y="156"/>
                  </a:lnTo>
                  <a:lnTo>
                    <a:pt x="2" y="142"/>
                  </a:lnTo>
                  <a:lnTo>
                    <a:pt x="1" y="140"/>
                  </a:lnTo>
                  <a:lnTo>
                    <a:pt x="0" y="138"/>
                  </a:lnTo>
                  <a:lnTo>
                    <a:pt x="2" y="135"/>
                  </a:lnTo>
                  <a:lnTo>
                    <a:pt x="175" y="1"/>
                  </a:lnTo>
                  <a:lnTo>
                    <a:pt x="1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7471255" y="3075562"/>
            <a:ext cx="23461" cy="7068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 rot="5400000">
            <a:off x="-29892" y="2465205"/>
            <a:ext cx="435621" cy="375839"/>
          </a:xfrm>
          <a:prstGeom prst="rect">
            <a:avLst/>
          </a:prstGeom>
          <a:solidFill>
            <a:srgbClr val="94C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 rot="5400000">
            <a:off x="145355" y="2807210"/>
            <a:ext cx="435621" cy="726332"/>
          </a:xfrm>
          <a:prstGeom prst="rect">
            <a:avLst/>
          </a:prstGeom>
          <a:solidFill>
            <a:srgbClr val="DE36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 rot="5400000">
            <a:off x="4585" y="3465231"/>
            <a:ext cx="435621" cy="444792"/>
          </a:xfrm>
          <a:prstGeom prst="rect">
            <a:avLst/>
          </a:prstGeom>
          <a:solidFill>
            <a:srgbClr val="F4CE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 rot="5400000">
            <a:off x="-87777" y="4074843"/>
            <a:ext cx="435621" cy="260069"/>
          </a:xfrm>
          <a:prstGeom prst="rect">
            <a:avLst/>
          </a:prstGeom>
          <a:solidFill>
            <a:srgbClr val="1FC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76026" y="3228945"/>
            <a:ext cx="31085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000" dirty="0">
                <a:solidFill>
                  <a:schemeClr val="bg1"/>
                </a:solidFill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30813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/Relationships>
</file>

<file path=ppt/slideMasters/_rels/slideMaster9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pct5">
          <a:fgClr>
            <a:schemeClr val="accent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1197269"/>
            <a:ext cx="10972800" cy="5112091"/>
          </a:xfrm>
          <a:prstGeom prst="rect">
            <a:avLst/>
          </a:prstGeom>
        </p:spPr>
        <p:txBody>
          <a:bodyPr vert="horz" lIns="108878" tIns="54439" rIns="108878" bIns="54439">
            <a:normAutofit/>
          </a:bodyPr>
          <a:lstStyle/>
          <a:p>
            <a:pPr lvl="0" eaLnBrk="1" latinLnBrk="0" hangingPunct="1"/>
            <a:r>
              <a:rPr kumimoji="0" lang="ru-RU" dirty="0"/>
              <a:t>Образец текста</a:t>
            </a:r>
          </a:p>
          <a:p>
            <a:pPr lvl="1" eaLnBrk="1" latinLnBrk="0" hangingPunct="1"/>
            <a:r>
              <a:rPr kumimoji="0" lang="ru-RU" dirty="0"/>
              <a:t>Второй уровень</a:t>
            </a:r>
          </a:p>
          <a:p>
            <a:pPr lvl="2" eaLnBrk="1" latinLnBrk="0" hangingPunct="1"/>
            <a:r>
              <a:rPr kumimoji="0" lang="ru-RU" dirty="0"/>
              <a:t>Третий уровень</a:t>
            </a:r>
          </a:p>
          <a:p>
            <a:pPr lvl="3" eaLnBrk="1" latinLnBrk="0" hangingPunct="1"/>
            <a:r>
              <a:rPr kumimoji="0" lang="ru-RU" dirty="0"/>
              <a:t>Четвертый уровень</a:t>
            </a:r>
          </a:p>
          <a:p>
            <a:pPr lvl="4" eaLnBrk="1" latinLnBrk="0" hangingPunct="1"/>
            <a:r>
              <a:rPr kumimoji="0" lang="ru-RU" dirty="0"/>
              <a:t>Пятый уровень</a:t>
            </a:r>
            <a:endParaRPr kumimoji="0" lang="en-US" dirty="0"/>
          </a:p>
        </p:txBody>
      </p:sp>
      <p:grpSp>
        <p:nvGrpSpPr>
          <p:cNvPr id="18" name="Group 17"/>
          <p:cNvGrpSpPr/>
          <p:nvPr/>
        </p:nvGrpSpPr>
        <p:grpSpPr>
          <a:xfrm rot="5400000">
            <a:off x="-1234060" y="3205527"/>
            <a:ext cx="2520000" cy="51881"/>
            <a:chOff x="9641135" y="931268"/>
            <a:chExt cx="1601668" cy="106352"/>
          </a:xfrm>
        </p:grpSpPr>
        <p:sp>
          <p:nvSpPr>
            <p:cNvPr id="20" name="Rectangle 19"/>
            <p:cNvSpPr/>
            <p:nvPr/>
          </p:nvSpPr>
          <p:spPr>
            <a:xfrm rot="5400000">
              <a:off x="9768509" y="804444"/>
              <a:ext cx="105251" cy="360000"/>
            </a:xfrm>
            <a:prstGeom prst="rect">
              <a:avLst/>
            </a:prstGeom>
            <a:solidFill>
              <a:srgbClr val="94C2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 rot="5400000">
              <a:off x="10182397" y="804444"/>
              <a:ext cx="105253" cy="360000"/>
            </a:xfrm>
            <a:prstGeom prst="rect">
              <a:avLst/>
            </a:prstGeom>
            <a:solidFill>
              <a:srgbClr val="DE36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 rot="5400000">
              <a:off x="10595737" y="804444"/>
              <a:ext cx="106352" cy="360000"/>
            </a:xfrm>
            <a:prstGeom prst="rect">
              <a:avLst/>
            </a:prstGeom>
            <a:solidFill>
              <a:srgbClr val="F4CE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 rot="5400000">
              <a:off x="11009628" y="804444"/>
              <a:ext cx="106349" cy="360000"/>
            </a:xfrm>
            <a:prstGeom prst="rect">
              <a:avLst/>
            </a:prstGeom>
            <a:solidFill>
              <a:srgbClr val="1FC1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6526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9" r:id="rId10"/>
  </p:sldLayoutIdLst>
  <p:txStyles>
    <p:titleStyle>
      <a:lvl1pPr algn="l" rtl="0" eaLnBrk="1" latinLnBrk="0" hangingPunct="1">
        <a:spcBef>
          <a:spcPct val="0"/>
        </a:spcBef>
        <a:buNone/>
        <a:defRPr kumimoji="0" sz="2399" b="0" kern="1200" cap="all" baseline="0">
          <a:ln w="6350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653070" indent="-489802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120000"/>
        <a:buFont typeface="Wingdings" panose="05000000000000000000" pitchFamily="2" charset="2"/>
        <a:buChar char="§"/>
        <a:defRPr kumimoji="0"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1034027" indent="-33742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 panose="05000000000000000000" pitchFamily="2" charset="2"/>
        <a:buChar char="§"/>
        <a:defRPr kumimoji="0" sz="2099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363229" indent="-2856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" panose="05000000000000000000" pitchFamily="2" charset="2"/>
        <a:buChar char="§"/>
        <a:defRPr kumimoji="0" sz="1799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10906" indent="-217690" algn="l" rtl="0" eaLnBrk="1" latinLnBrk="0" hangingPunct="1">
        <a:spcBef>
          <a:spcPct val="20000"/>
        </a:spcBef>
        <a:buClr>
          <a:schemeClr val="tx1"/>
        </a:buClr>
        <a:buSzPct val="75000"/>
        <a:buFont typeface="Wingdings" panose="05000000000000000000" pitchFamily="2" charset="2"/>
        <a:buChar char="§"/>
        <a:defRPr kumimoji="0"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839480" indent="-217690" algn="l" rtl="0" eaLnBrk="1" latinLnBrk="0" hangingPunct="1">
        <a:spcBef>
          <a:spcPct val="20000"/>
        </a:spcBef>
        <a:buClr>
          <a:schemeClr val="tx1"/>
        </a:buClr>
        <a:buFont typeface="Wingdings" panose="05000000000000000000" pitchFamily="2" charset="2"/>
        <a:buChar char="§"/>
        <a:defRPr kumimoji="0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100708" indent="-21769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2099" kern="1200">
          <a:solidFill>
            <a:schemeClr val="tx1"/>
          </a:solidFill>
          <a:latin typeface="+mn-lt"/>
          <a:ea typeface="+mn-ea"/>
          <a:cs typeface="+mn-cs"/>
        </a:defRPr>
      </a:lvl6pPr>
      <a:lvl7pPr marL="2340167" indent="-21769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99" kern="1200">
          <a:solidFill>
            <a:schemeClr val="tx1"/>
          </a:solidFill>
          <a:latin typeface="+mn-lt"/>
          <a:ea typeface="+mn-ea"/>
          <a:cs typeface="+mn-cs"/>
        </a:defRPr>
      </a:lvl7pPr>
      <a:lvl8pPr marL="2579625" indent="-21769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99" kern="1200">
          <a:solidFill>
            <a:schemeClr val="tx1"/>
          </a:solidFill>
          <a:latin typeface="+mn-lt"/>
          <a:ea typeface="+mn-ea"/>
          <a:cs typeface="+mn-cs"/>
        </a:defRPr>
      </a:lvl8pPr>
      <a:lvl9pPr marL="2819084" indent="-21769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99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442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884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3267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17689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72112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26534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80957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35379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pct5">
          <a:fgClr>
            <a:schemeClr val="accent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 rot="5400000">
            <a:off x="-1234060" y="3205527"/>
            <a:ext cx="2520000" cy="51881"/>
            <a:chOff x="9641135" y="931268"/>
            <a:chExt cx="1601668" cy="106352"/>
          </a:xfrm>
        </p:grpSpPr>
        <p:sp>
          <p:nvSpPr>
            <p:cNvPr id="8" name="Rectangle 7"/>
            <p:cNvSpPr/>
            <p:nvPr/>
          </p:nvSpPr>
          <p:spPr>
            <a:xfrm rot="5400000">
              <a:off x="9768509" y="804444"/>
              <a:ext cx="105251" cy="360000"/>
            </a:xfrm>
            <a:prstGeom prst="rect">
              <a:avLst/>
            </a:prstGeom>
            <a:solidFill>
              <a:srgbClr val="005D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 rot="5400000">
              <a:off x="10182397" y="804444"/>
              <a:ext cx="105253" cy="3600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 rot="5400000">
              <a:off x="10595737" y="804444"/>
              <a:ext cx="106352" cy="360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 rot="5400000">
              <a:off x="11009628" y="804444"/>
              <a:ext cx="106349" cy="360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28" name="Title Placeholder 27"/>
          <p:cNvSpPr>
            <a:spLocks noGrp="1"/>
          </p:cNvSpPr>
          <p:nvPr>
            <p:ph type="title"/>
          </p:nvPr>
        </p:nvSpPr>
        <p:spPr>
          <a:xfrm>
            <a:off x="838200" y="194859"/>
            <a:ext cx="10515600" cy="641872"/>
          </a:xfrm>
          <a:prstGeom prst="rect">
            <a:avLst/>
          </a:prstGeom>
        </p:spPr>
        <p:txBody>
          <a:bodyPr anchor="ctr"/>
          <a:lstStyle/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142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2000" kern="1200" dirty="0">
          <a:solidFill>
            <a:schemeClr val="tx1"/>
          </a:solidFill>
          <a:latin typeface="Tahoma" charset="0"/>
          <a:ea typeface="Tahoma" charset="0"/>
          <a:cs typeface="Tahoma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pct5">
          <a:fgClr>
            <a:schemeClr val="accent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9910232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pct5">
          <a:fgClr>
            <a:schemeClr val="accent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1197269"/>
            <a:ext cx="10972800" cy="5112091"/>
          </a:xfrm>
          <a:prstGeom prst="rect">
            <a:avLst/>
          </a:prstGeom>
        </p:spPr>
        <p:txBody>
          <a:bodyPr vert="horz" lIns="108878" tIns="54439" rIns="108878" bIns="54439">
            <a:normAutofit/>
          </a:bodyPr>
          <a:lstStyle/>
          <a:p>
            <a:pPr lvl="0" eaLnBrk="1" latinLnBrk="0" hangingPunct="1"/>
            <a:r>
              <a:rPr kumimoji="0" lang="ru-RU" dirty="0"/>
              <a:t>Образец текста</a:t>
            </a:r>
          </a:p>
          <a:p>
            <a:pPr lvl="1" eaLnBrk="1" latinLnBrk="0" hangingPunct="1"/>
            <a:r>
              <a:rPr kumimoji="0" lang="ru-RU" dirty="0"/>
              <a:t>Второй уровень</a:t>
            </a:r>
          </a:p>
          <a:p>
            <a:pPr lvl="2" eaLnBrk="1" latinLnBrk="0" hangingPunct="1"/>
            <a:r>
              <a:rPr kumimoji="0" lang="ru-RU" dirty="0"/>
              <a:t>Третий уровень</a:t>
            </a:r>
          </a:p>
          <a:p>
            <a:pPr lvl="3" eaLnBrk="1" latinLnBrk="0" hangingPunct="1"/>
            <a:r>
              <a:rPr kumimoji="0" lang="ru-RU" dirty="0"/>
              <a:t>Четвертый уровень</a:t>
            </a:r>
          </a:p>
          <a:p>
            <a:pPr lvl="4" eaLnBrk="1" latinLnBrk="0" hangingPunct="1"/>
            <a:r>
              <a:rPr kumimoji="0" lang="ru-RU" dirty="0"/>
              <a:t>Пятый уровень</a:t>
            </a:r>
            <a:endParaRPr kumimoji="0" lang="en-US" dirty="0"/>
          </a:p>
        </p:txBody>
      </p:sp>
      <p:pic>
        <p:nvPicPr>
          <p:cNvPr id="9" name="Рисунок 5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4592" y="224644"/>
            <a:ext cx="404706" cy="5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347233E-02EF-4FF8-A761-187A4205FCFF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596500" y="224643"/>
            <a:ext cx="723211" cy="54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924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3" r:id="rId12"/>
    <p:sldLayoutId id="2147483726" r:id="rId13"/>
    <p:sldLayoutId id="2147483730" r:id="rId14"/>
  </p:sldLayoutIdLst>
  <p:txStyles>
    <p:titleStyle>
      <a:lvl1pPr algn="l" rtl="0" eaLnBrk="1" latinLnBrk="0" hangingPunct="1">
        <a:spcBef>
          <a:spcPct val="0"/>
        </a:spcBef>
        <a:buNone/>
        <a:defRPr kumimoji="0" sz="2399" b="0" kern="1200" cap="all" baseline="0">
          <a:ln w="6350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653070" indent="-489802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120000"/>
        <a:buFont typeface="Wingdings" panose="05000000000000000000" pitchFamily="2" charset="2"/>
        <a:buChar char="§"/>
        <a:defRPr kumimoji="0"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1034027" indent="-33742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 panose="05000000000000000000" pitchFamily="2" charset="2"/>
        <a:buChar char="§"/>
        <a:defRPr kumimoji="0" sz="2099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363229" indent="-2856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" panose="05000000000000000000" pitchFamily="2" charset="2"/>
        <a:buChar char="§"/>
        <a:defRPr kumimoji="0" sz="1799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10906" indent="-217690" algn="l" rtl="0" eaLnBrk="1" latinLnBrk="0" hangingPunct="1">
        <a:spcBef>
          <a:spcPct val="20000"/>
        </a:spcBef>
        <a:buClr>
          <a:schemeClr val="tx1"/>
        </a:buClr>
        <a:buSzPct val="75000"/>
        <a:buFont typeface="Wingdings" panose="05000000000000000000" pitchFamily="2" charset="2"/>
        <a:buChar char="§"/>
        <a:defRPr kumimoji="0"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839480" indent="-217690" algn="l" rtl="0" eaLnBrk="1" latinLnBrk="0" hangingPunct="1">
        <a:spcBef>
          <a:spcPct val="20000"/>
        </a:spcBef>
        <a:buClr>
          <a:schemeClr val="tx1"/>
        </a:buClr>
        <a:buFont typeface="Wingdings" panose="05000000000000000000" pitchFamily="2" charset="2"/>
        <a:buChar char="§"/>
        <a:defRPr kumimoji="0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100708" indent="-21769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2099" kern="1200">
          <a:solidFill>
            <a:schemeClr val="tx1"/>
          </a:solidFill>
          <a:latin typeface="+mn-lt"/>
          <a:ea typeface="+mn-ea"/>
          <a:cs typeface="+mn-cs"/>
        </a:defRPr>
      </a:lvl6pPr>
      <a:lvl7pPr marL="2340167" indent="-21769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99" kern="1200">
          <a:solidFill>
            <a:schemeClr val="tx1"/>
          </a:solidFill>
          <a:latin typeface="+mn-lt"/>
          <a:ea typeface="+mn-ea"/>
          <a:cs typeface="+mn-cs"/>
        </a:defRPr>
      </a:lvl7pPr>
      <a:lvl8pPr marL="2579625" indent="-21769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99" kern="1200">
          <a:solidFill>
            <a:schemeClr val="tx1"/>
          </a:solidFill>
          <a:latin typeface="+mn-lt"/>
          <a:ea typeface="+mn-ea"/>
          <a:cs typeface="+mn-cs"/>
        </a:defRPr>
      </a:lvl8pPr>
      <a:lvl9pPr marL="2819084" indent="-21769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99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442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884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3267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17689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72112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26534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80957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35379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pct5">
          <a:fgClr>
            <a:schemeClr val="accent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1197269"/>
            <a:ext cx="10972800" cy="5112091"/>
          </a:xfrm>
          <a:prstGeom prst="rect">
            <a:avLst/>
          </a:prstGeom>
        </p:spPr>
        <p:txBody>
          <a:bodyPr vert="horz" lIns="108878" tIns="54439" rIns="108878" bIns="54439">
            <a:normAutofit/>
          </a:bodyPr>
          <a:lstStyle/>
          <a:p>
            <a:pPr lvl="0" eaLnBrk="1" latinLnBrk="0" hangingPunct="1"/>
            <a:r>
              <a:rPr kumimoji="0" lang="ru-RU" dirty="0"/>
              <a:t>Образец текста</a:t>
            </a:r>
          </a:p>
          <a:p>
            <a:pPr lvl="1" eaLnBrk="1" latinLnBrk="0" hangingPunct="1"/>
            <a:r>
              <a:rPr kumimoji="0" lang="ru-RU" dirty="0"/>
              <a:t>Второй уровень</a:t>
            </a:r>
          </a:p>
          <a:p>
            <a:pPr lvl="2" eaLnBrk="1" latinLnBrk="0" hangingPunct="1"/>
            <a:r>
              <a:rPr kumimoji="0" lang="ru-RU" dirty="0"/>
              <a:t>Третий уровень</a:t>
            </a:r>
          </a:p>
          <a:p>
            <a:pPr lvl="3" eaLnBrk="1" latinLnBrk="0" hangingPunct="1"/>
            <a:r>
              <a:rPr kumimoji="0" lang="ru-RU" dirty="0"/>
              <a:t>Четвертый уровень</a:t>
            </a:r>
          </a:p>
          <a:p>
            <a:pPr lvl="4" eaLnBrk="1" latinLnBrk="0" hangingPunct="1"/>
            <a:r>
              <a:rPr kumimoji="0" lang="ru-RU" dirty="0"/>
              <a:t>Пятый уровень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658109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txStyles>
    <p:titleStyle>
      <a:lvl1pPr algn="l" rtl="0" eaLnBrk="1" latinLnBrk="0" hangingPunct="1">
        <a:spcBef>
          <a:spcPct val="0"/>
        </a:spcBef>
        <a:buNone/>
        <a:defRPr kumimoji="0" sz="2399" b="0" kern="1200" cap="all" baseline="0">
          <a:ln w="6350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653070" indent="-489802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120000"/>
        <a:buFont typeface="Wingdings" panose="05000000000000000000" pitchFamily="2" charset="2"/>
        <a:buChar char="§"/>
        <a:defRPr kumimoji="0"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1034027" indent="-33742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 panose="05000000000000000000" pitchFamily="2" charset="2"/>
        <a:buChar char="§"/>
        <a:defRPr kumimoji="0" sz="2099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363229" indent="-2856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" panose="05000000000000000000" pitchFamily="2" charset="2"/>
        <a:buChar char="§"/>
        <a:defRPr kumimoji="0" sz="1799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10906" indent="-217690" algn="l" rtl="0" eaLnBrk="1" latinLnBrk="0" hangingPunct="1">
        <a:spcBef>
          <a:spcPct val="20000"/>
        </a:spcBef>
        <a:buClr>
          <a:schemeClr val="tx1"/>
        </a:buClr>
        <a:buSzPct val="75000"/>
        <a:buFont typeface="Wingdings" panose="05000000000000000000" pitchFamily="2" charset="2"/>
        <a:buChar char="§"/>
        <a:defRPr kumimoji="0"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839480" indent="-217690" algn="l" rtl="0" eaLnBrk="1" latinLnBrk="0" hangingPunct="1">
        <a:spcBef>
          <a:spcPct val="20000"/>
        </a:spcBef>
        <a:buClr>
          <a:schemeClr val="tx1"/>
        </a:buClr>
        <a:buFont typeface="Wingdings" panose="05000000000000000000" pitchFamily="2" charset="2"/>
        <a:buChar char="§"/>
        <a:defRPr kumimoji="0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100708" indent="-21769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2099" kern="1200">
          <a:solidFill>
            <a:schemeClr val="tx1"/>
          </a:solidFill>
          <a:latin typeface="+mn-lt"/>
          <a:ea typeface="+mn-ea"/>
          <a:cs typeface="+mn-cs"/>
        </a:defRPr>
      </a:lvl6pPr>
      <a:lvl7pPr marL="2340167" indent="-21769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99" kern="1200">
          <a:solidFill>
            <a:schemeClr val="tx1"/>
          </a:solidFill>
          <a:latin typeface="+mn-lt"/>
          <a:ea typeface="+mn-ea"/>
          <a:cs typeface="+mn-cs"/>
        </a:defRPr>
      </a:lvl7pPr>
      <a:lvl8pPr marL="2579625" indent="-21769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99" kern="1200">
          <a:solidFill>
            <a:schemeClr val="tx1"/>
          </a:solidFill>
          <a:latin typeface="+mn-lt"/>
          <a:ea typeface="+mn-ea"/>
          <a:cs typeface="+mn-cs"/>
        </a:defRPr>
      </a:lvl8pPr>
      <a:lvl9pPr marL="2819084" indent="-21769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99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442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884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3267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17689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72112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26534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80957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35379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pct5">
          <a:fgClr>
            <a:schemeClr val="accent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5844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pct5">
          <a:fgClr>
            <a:schemeClr val="accent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26"/>
          <p:cNvGrpSpPr/>
          <p:nvPr/>
        </p:nvGrpSpPr>
        <p:grpSpPr>
          <a:xfrm>
            <a:off x="10507541" y="242422"/>
            <a:ext cx="1249112" cy="513189"/>
            <a:chOff x="4805363" y="2930526"/>
            <a:chExt cx="2430463" cy="998537"/>
          </a:xfrm>
          <a:solidFill>
            <a:schemeClr val="bg2"/>
          </a:solidFill>
        </p:grpSpPr>
        <p:sp>
          <p:nvSpPr>
            <p:cNvPr id="14" name="Freeform 6"/>
            <p:cNvSpPr>
              <a:spLocks noEditPoints="1"/>
            </p:cNvSpPr>
            <p:nvPr/>
          </p:nvSpPr>
          <p:spPr bwMode="auto">
            <a:xfrm>
              <a:off x="4805363" y="3276601"/>
              <a:ext cx="344488" cy="385763"/>
            </a:xfrm>
            <a:custGeom>
              <a:avLst/>
              <a:gdLst>
                <a:gd name="T0" fmla="*/ 115 w 653"/>
                <a:gd name="T1" fmla="*/ 410 h 729"/>
                <a:gd name="T2" fmla="*/ 115 w 653"/>
                <a:gd name="T3" fmla="*/ 611 h 729"/>
                <a:gd name="T4" fmla="*/ 480 w 653"/>
                <a:gd name="T5" fmla="*/ 611 h 729"/>
                <a:gd name="T6" fmla="*/ 498 w 653"/>
                <a:gd name="T7" fmla="*/ 608 h 729"/>
                <a:gd name="T8" fmla="*/ 514 w 653"/>
                <a:gd name="T9" fmla="*/ 601 h 729"/>
                <a:gd name="T10" fmla="*/ 526 w 653"/>
                <a:gd name="T11" fmla="*/ 588 h 729"/>
                <a:gd name="T12" fmla="*/ 535 w 653"/>
                <a:gd name="T13" fmla="*/ 572 h 729"/>
                <a:gd name="T14" fmla="*/ 538 w 653"/>
                <a:gd name="T15" fmla="*/ 554 h 729"/>
                <a:gd name="T16" fmla="*/ 538 w 653"/>
                <a:gd name="T17" fmla="*/ 469 h 729"/>
                <a:gd name="T18" fmla="*/ 535 w 653"/>
                <a:gd name="T19" fmla="*/ 449 h 729"/>
                <a:gd name="T20" fmla="*/ 526 w 653"/>
                <a:gd name="T21" fmla="*/ 433 h 729"/>
                <a:gd name="T22" fmla="*/ 514 w 653"/>
                <a:gd name="T23" fmla="*/ 421 h 729"/>
                <a:gd name="T24" fmla="*/ 498 w 653"/>
                <a:gd name="T25" fmla="*/ 413 h 729"/>
                <a:gd name="T26" fmla="*/ 480 w 653"/>
                <a:gd name="T27" fmla="*/ 410 h 729"/>
                <a:gd name="T28" fmla="*/ 115 w 653"/>
                <a:gd name="T29" fmla="*/ 410 h 729"/>
                <a:gd name="T30" fmla="*/ 0 w 653"/>
                <a:gd name="T31" fmla="*/ 0 h 729"/>
                <a:gd name="T32" fmla="*/ 609 w 653"/>
                <a:gd name="T33" fmla="*/ 0 h 729"/>
                <a:gd name="T34" fmla="*/ 609 w 653"/>
                <a:gd name="T35" fmla="*/ 118 h 729"/>
                <a:gd name="T36" fmla="*/ 115 w 653"/>
                <a:gd name="T37" fmla="*/ 118 h 729"/>
                <a:gd name="T38" fmla="*/ 115 w 653"/>
                <a:gd name="T39" fmla="*/ 293 h 729"/>
                <a:gd name="T40" fmla="*/ 480 w 653"/>
                <a:gd name="T41" fmla="*/ 293 h 729"/>
                <a:gd name="T42" fmla="*/ 514 w 653"/>
                <a:gd name="T43" fmla="*/ 296 h 729"/>
                <a:gd name="T44" fmla="*/ 547 w 653"/>
                <a:gd name="T45" fmla="*/ 307 h 729"/>
                <a:gd name="T46" fmla="*/ 576 w 653"/>
                <a:gd name="T47" fmla="*/ 323 h 729"/>
                <a:gd name="T48" fmla="*/ 603 w 653"/>
                <a:gd name="T49" fmla="*/ 345 h 729"/>
                <a:gd name="T50" fmla="*/ 624 w 653"/>
                <a:gd name="T51" fmla="*/ 370 h 729"/>
                <a:gd name="T52" fmla="*/ 640 w 653"/>
                <a:gd name="T53" fmla="*/ 399 h 729"/>
                <a:gd name="T54" fmla="*/ 650 w 653"/>
                <a:gd name="T55" fmla="*/ 433 h 729"/>
                <a:gd name="T56" fmla="*/ 653 w 653"/>
                <a:gd name="T57" fmla="*/ 469 h 729"/>
                <a:gd name="T58" fmla="*/ 653 w 653"/>
                <a:gd name="T59" fmla="*/ 488 h 729"/>
                <a:gd name="T60" fmla="*/ 653 w 653"/>
                <a:gd name="T61" fmla="*/ 511 h 729"/>
                <a:gd name="T62" fmla="*/ 653 w 653"/>
                <a:gd name="T63" fmla="*/ 554 h 729"/>
                <a:gd name="T64" fmla="*/ 650 w 653"/>
                <a:gd name="T65" fmla="*/ 589 h 729"/>
                <a:gd name="T66" fmla="*/ 640 w 653"/>
                <a:gd name="T67" fmla="*/ 622 h 729"/>
                <a:gd name="T68" fmla="*/ 624 w 653"/>
                <a:gd name="T69" fmla="*/ 651 h 729"/>
                <a:gd name="T70" fmla="*/ 603 w 653"/>
                <a:gd name="T71" fmla="*/ 678 h 729"/>
                <a:gd name="T72" fmla="*/ 576 w 653"/>
                <a:gd name="T73" fmla="*/ 698 h 729"/>
                <a:gd name="T74" fmla="*/ 547 w 653"/>
                <a:gd name="T75" fmla="*/ 714 h 729"/>
                <a:gd name="T76" fmla="*/ 514 w 653"/>
                <a:gd name="T77" fmla="*/ 725 h 729"/>
                <a:gd name="T78" fmla="*/ 480 w 653"/>
                <a:gd name="T79" fmla="*/ 729 h 729"/>
                <a:gd name="T80" fmla="*/ 0 w 653"/>
                <a:gd name="T81" fmla="*/ 729 h 729"/>
                <a:gd name="T82" fmla="*/ 0 w 653"/>
                <a:gd name="T83" fmla="*/ 364 h 729"/>
                <a:gd name="T84" fmla="*/ 0 w 653"/>
                <a:gd name="T85" fmla="*/ 180 h 729"/>
                <a:gd name="T86" fmla="*/ 0 w 653"/>
                <a:gd name="T87" fmla="*/ 0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53" h="729">
                  <a:moveTo>
                    <a:pt x="115" y="410"/>
                  </a:moveTo>
                  <a:lnTo>
                    <a:pt x="115" y="611"/>
                  </a:lnTo>
                  <a:lnTo>
                    <a:pt x="480" y="611"/>
                  </a:lnTo>
                  <a:lnTo>
                    <a:pt x="498" y="608"/>
                  </a:lnTo>
                  <a:lnTo>
                    <a:pt x="514" y="601"/>
                  </a:lnTo>
                  <a:lnTo>
                    <a:pt x="526" y="588"/>
                  </a:lnTo>
                  <a:lnTo>
                    <a:pt x="535" y="572"/>
                  </a:lnTo>
                  <a:lnTo>
                    <a:pt x="538" y="554"/>
                  </a:lnTo>
                  <a:lnTo>
                    <a:pt x="538" y="469"/>
                  </a:lnTo>
                  <a:lnTo>
                    <a:pt x="535" y="449"/>
                  </a:lnTo>
                  <a:lnTo>
                    <a:pt x="526" y="433"/>
                  </a:lnTo>
                  <a:lnTo>
                    <a:pt x="514" y="421"/>
                  </a:lnTo>
                  <a:lnTo>
                    <a:pt x="498" y="413"/>
                  </a:lnTo>
                  <a:lnTo>
                    <a:pt x="480" y="410"/>
                  </a:lnTo>
                  <a:lnTo>
                    <a:pt x="115" y="410"/>
                  </a:lnTo>
                  <a:close/>
                  <a:moveTo>
                    <a:pt x="0" y="0"/>
                  </a:moveTo>
                  <a:lnTo>
                    <a:pt x="609" y="0"/>
                  </a:lnTo>
                  <a:lnTo>
                    <a:pt x="609" y="118"/>
                  </a:lnTo>
                  <a:lnTo>
                    <a:pt x="115" y="118"/>
                  </a:lnTo>
                  <a:lnTo>
                    <a:pt x="115" y="293"/>
                  </a:lnTo>
                  <a:lnTo>
                    <a:pt x="480" y="293"/>
                  </a:lnTo>
                  <a:lnTo>
                    <a:pt x="514" y="296"/>
                  </a:lnTo>
                  <a:lnTo>
                    <a:pt x="547" y="307"/>
                  </a:lnTo>
                  <a:lnTo>
                    <a:pt x="576" y="323"/>
                  </a:lnTo>
                  <a:lnTo>
                    <a:pt x="603" y="345"/>
                  </a:lnTo>
                  <a:lnTo>
                    <a:pt x="624" y="370"/>
                  </a:lnTo>
                  <a:lnTo>
                    <a:pt x="640" y="399"/>
                  </a:lnTo>
                  <a:lnTo>
                    <a:pt x="650" y="433"/>
                  </a:lnTo>
                  <a:lnTo>
                    <a:pt x="653" y="469"/>
                  </a:lnTo>
                  <a:lnTo>
                    <a:pt x="653" y="488"/>
                  </a:lnTo>
                  <a:lnTo>
                    <a:pt x="653" y="511"/>
                  </a:lnTo>
                  <a:lnTo>
                    <a:pt x="653" y="554"/>
                  </a:lnTo>
                  <a:lnTo>
                    <a:pt x="650" y="589"/>
                  </a:lnTo>
                  <a:lnTo>
                    <a:pt x="640" y="622"/>
                  </a:lnTo>
                  <a:lnTo>
                    <a:pt x="624" y="651"/>
                  </a:lnTo>
                  <a:lnTo>
                    <a:pt x="603" y="678"/>
                  </a:lnTo>
                  <a:lnTo>
                    <a:pt x="576" y="698"/>
                  </a:lnTo>
                  <a:lnTo>
                    <a:pt x="547" y="714"/>
                  </a:lnTo>
                  <a:lnTo>
                    <a:pt x="514" y="725"/>
                  </a:lnTo>
                  <a:lnTo>
                    <a:pt x="480" y="729"/>
                  </a:lnTo>
                  <a:lnTo>
                    <a:pt x="0" y="729"/>
                  </a:lnTo>
                  <a:lnTo>
                    <a:pt x="0" y="364"/>
                  </a:lnTo>
                  <a:lnTo>
                    <a:pt x="0" y="18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Freeform 7"/>
            <p:cNvSpPr>
              <a:spLocks noEditPoints="1"/>
            </p:cNvSpPr>
            <p:nvPr/>
          </p:nvSpPr>
          <p:spPr bwMode="auto">
            <a:xfrm>
              <a:off x="5665788" y="3276601"/>
              <a:ext cx="346075" cy="385763"/>
            </a:xfrm>
            <a:custGeom>
              <a:avLst/>
              <a:gdLst>
                <a:gd name="T0" fmla="*/ 115 w 654"/>
                <a:gd name="T1" fmla="*/ 118 h 729"/>
                <a:gd name="T2" fmla="*/ 115 w 654"/>
                <a:gd name="T3" fmla="*/ 320 h 729"/>
                <a:gd name="T4" fmla="*/ 481 w 654"/>
                <a:gd name="T5" fmla="*/ 320 h 729"/>
                <a:gd name="T6" fmla="*/ 498 w 654"/>
                <a:gd name="T7" fmla="*/ 317 h 729"/>
                <a:gd name="T8" fmla="*/ 515 w 654"/>
                <a:gd name="T9" fmla="*/ 308 h 729"/>
                <a:gd name="T10" fmla="*/ 526 w 654"/>
                <a:gd name="T11" fmla="*/ 296 h 729"/>
                <a:gd name="T12" fmla="*/ 535 w 654"/>
                <a:gd name="T13" fmla="*/ 280 h 729"/>
                <a:gd name="T14" fmla="*/ 538 w 654"/>
                <a:gd name="T15" fmla="*/ 261 h 729"/>
                <a:gd name="T16" fmla="*/ 538 w 654"/>
                <a:gd name="T17" fmla="*/ 176 h 729"/>
                <a:gd name="T18" fmla="*/ 535 w 654"/>
                <a:gd name="T19" fmla="*/ 158 h 729"/>
                <a:gd name="T20" fmla="*/ 526 w 654"/>
                <a:gd name="T21" fmla="*/ 142 h 729"/>
                <a:gd name="T22" fmla="*/ 515 w 654"/>
                <a:gd name="T23" fmla="*/ 129 h 729"/>
                <a:gd name="T24" fmla="*/ 498 w 654"/>
                <a:gd name="T25" fmla="*/ 121 h 729"/>
                <a:gd name="T26" fmla="*/ 481 w 654"/>
                <a:gd name="T27" fmla="*/ 118 h 729"/>
                <a:gd name="T28" fmla="*/ 115 w 654"/>
                <a:gd name="T29" fmla="*/ 118 h 729"/>
                <a:gd name="T30" fmla="*/ 0 w 654"/>
                <a:gd name="T31" fmla="*/ 0 h 729"/>
                <a:gd name="T32" fmla="*/ 481 w 654"/>
                <a:gd name="T33" fmla="*/ 0 h 729"/>
                <a:gd name="T34" fmla="*/ 515 w 654"/>
                <a:gd name="T35" fmla="*/ 5 h 729"/>
                <a:gd name="T36" fmla="*/ 547 w 654"/>
                <a:gd name="T37" fmla="*/ 15 h 729"/>
                <a:gd name="T38" fmla="*/ 577 w 654"/>
                <a:gd name="T39" fmla="*/ 31 h 729"/>
                <a:gd name="T40" fmla="*/ 603 w 654"/>
                <a:gd name="T41" fmla="*/ 52 h 729"/>
                <a:gd name="T42" fmla="*/ 624 w 654"/>
                <a:gd name="T43" fmla="*/ 79 h 729"/>
                <a:gd name="T44" fmla="*/ 640 w 654"/>
                <a:gd name="T45" fmla="*/ 108 h 729"/>
                <a:gd name="T46" fmla="*/ 651 w 654"/>
                <a:gd name="T47" fmla="*/ 140 h 729"/>
                <a:gd name="T48" fmla="*/ 654 w 654"/>
                <a:gd name="T49" fmla="*/ 176 h 729"/>
                <a:gd name="T50" fmla="*/ 654 w 654"/>
                <a:gd name="T51" fmla="*/ 261 h 729"/>
                <a:gd name="T52" fmla="*/ 651 w 654"/>
                <a:gd name="T53" fmla="*/ 296 h 729"/>
                <a:gd name="T54" fmla="*/ 640 w 654"/>
                <a:gd name="T55" fmla="*/ 330 h 729"/>
                <a:gd name="T56" fmla="*/ 624 w 654"/>
                <a:gd name="T57" fmla="*/ 360 h 729"/>
                <a:gd name="T58" fmla="*/ 603 w 654"/>
                <a:gd name="T59" fmla="*/ 385 h 729"/>
                <a:gd name="T60" fmla="*/ 577 w 654"/>
                <a:gd name="T61" fmla="*/ 407 h 729"/>
                <a:gd name="T62" fmla="*/ 547 w 654"/>
                <a:gd name="T63" fmla="*/ 423 h 729"/>
                <a:gd name="T64" fmla="*/ 515 w 654"/>
                <a:gd name="T65" fmla="*/ 433 h 729"/>
                <a:gd name="T66" fmla="*/ 481 w 654"/>
                <a:gd name="T67" fmla="*/ 436 h 729"/>
                <a:gd name="T68" fmla="*/ 115 w 654"/>
                <a:gd name="T69" fmla="*/ 436 h 729"/>
                <a:gd name="T70" fmla="*/ 115 w 654"/>
                <a:gd name="T71" fmla="*/ 729 h 729"/>
                <a:gd name="T72" fmla="*/ 0 w 654"/>
                <a:gd name="T73" fmla="*/ 729 h 729"/>
                <a:gd name="T74" fmla="*/ 0 w 654"/>
                <a:gd name="T75" fmla="*/ 488 h 729"/>
                <a:gd name="T76" fmla="*/ 0 w 654"/>
                <a:gd name="T77" fmla="*/ 242 h 729"/>
                <a:gd name="T78" fmla="*/ 0 w 654"/>
                <a:gd name="T79" fmla="*/ 0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54" h="729">
                  <a:moveTo>
                    <a:pt x="115" y="118"/>
                  </a:moveTo>
                  <a:lnTo>
                    <a:pt x="115" y="320"/>
                  </a:lnTo>
                  <a:lnTo>
                    <a:pt x="481" y="320"/>
                  </a:lnTo>
                  <a:lnTo>
                    <a:pt x="498" y="317"/>
                  </a:lnTo>
                  <a:lnTo>
                    <a:pt x="515" y="308"/>
                  </a:lnTo>
                  <a:lnTo>
                    <a:pt x="526" y="296"/>
                  </a:lnTo>
                  <a:lnTo>
                    <a:pt x="535" y="280"/>
                  </a:lnTo>
                  <a:lnTo>
                    <a:pt x="538" y="261"/>
                  </a:lnTo>
                  <a:lnTo>
                    <a:pt x="538" y="176"/>
                  </a:lnTo>
                  <a:lnTo>
                    <a:pt x="535" y="158"/>
                  </a:lnTo>
                  <a:lnTo>
                    <a:pt x="526" y="142"/>
                  </a:lnTo>
                  <a:lnTo>
                    <a:pt x="515" y="129"/>
                  </a:lnTo>
                  <a:lnTo>
                    <a:pt x="498" y="121"/>
                  </a:lnTo>
                  <a:lnTo>
                    <a:pt x="481" y="118"/>
                  </a:lnTo>
                  <a:lnTo>
                    <a:pt x="115" y="118"/>
                  </a:lnTo>
                  <a:close/>
                  <a:moveTo>
                    <a:pt x="0" y="0"/>
                  </a:moveTo>
                  <a:lnTo>
                    <a:pt x="481" y="0"/>
                  </a:lnTo>
                  <a:lnTo>
                    <a:pt x="515" y="5"/>
                  </a:lnTo>
                  <a:lnTo>
                    <a:pt x="547" y="15"/>
                  </a:lnTo>
                  <a:lnTo>
                    <a:pt x="577" y="31"/>
                  </a:lnTo>
                  <a:lnTo>
                    <a:pt x="603" y="52"/>
                  </a:lnTo>
                  <a:lnTo>
                    <a:pt x="624" y="79"/>
                  </a:lnTo>
                  <a:lnTo>
                    <a:pt x="640" y="108"/>
                  </a:lnTo>
                  <a:lnTo>
                    <a:pt x="651" y="140"/>
                  </a:lnTo>
                  <a:lnTo>
                    <a:pt x="654" y="176"/>
                  </a:lnTo>
                  <a:lnTo>
                    <a:pt x="654" y="261"/>
                  </a:lnTo>
                  <a:lnTo>
                    <a:pt x="651" y="296"/>
                  </a:lnTo>
                  <a:lnTo>
                    <a:pt x="640" y="330"/>
                  </a:lnTo>
                  <a:lnTo>
                    <a:pt x="624" y="360"/>
                  </a:lnTo>
                  <a:lnTo>
                    <a:pt x="603" y="385"/>
                  </a:lnTo>
                  <a:lnTo>
                    <a:pt x="577" y="407"/>
                  </a:lnTo>
                  <a:lnTo>
                    <a:pt x="547" y="423"/>
                  </a:lnTo>
                  <a:lnTo>
                    <a:pt x="515" y="433"/>
                  </a:lnTo>
                  <a:lnTo>
                    <a:pt x="481" y="436"/>
                  </a:lnTo>
                  <a:lnTo>
                    <a:pt x="115" y="436"/>
                  </a:lnTo>
                  <a:lnTo>
                    <a:pt x="115" y="729"/>
                  </a:lnTo>
                  <a:lnTo>
                    <a:pt x="0" y="729"/>
                  </a:lnTo>
                  <a:lnTo>
                    <a:pt x="0" y="488"/>
                  </a:lnTo>
                  <a:lnTo>
                    <a:pt x="0" y="24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8"/>
            <p:cNvSpPr>
              <a:spLocks/>
            </p:cNvSpPr>
            <p:nvPr/>
          </p:nvSpPr>
          <p:spPr bwMode="auto">
            <a:xfrm>
              <a:off x="6083301" y="3276601"/>
              <a:ext cx="331788" cy="385763"/>
            </a:xfrm>
            <a:custGeom>
              <a:avLst/>
              <a:gdLst>
                <a:gd name="T0" fmla="*/ 173 w 627"/>
                <a:gd name="T1" fmla="*/ 0 h 729"/>
                <a:gd name="T2" fmla="*/ 627 w 627"/>
                <a:gd name="T3" fmla="*/ 0 h 729"/>
                <a:gd name="T4" fmla="*/ 627 w 627"/>
                <a:gd name="T5" fmla="*/ 118 h 729"/>
                <a:gd name="T6" fmla="*/ 173 w 627"/>
                <a:gd name="T7" fmla="*/ 118 h 729"/>
                <a:gd name="T8" fmla="*/ 155 w 627"/>
                <a:gd name="T9" fmla="*/ 121 h 729"/>
                <a:gd name="T10" fmla="*/ 139 w 627"/>
                <a:gd name="T11" fmla="*/ 129 h 729"/>
                <a:gd name="T12" fmla="*/ 127 w 627"/>
                <a:gd name="T13" fmla="*/ 142 h 729"/>
                <a:gd name="T14" fmla="*/ 118 w 627"/>
                <a:gd name="T15" fmla="*/ 158 h 729"/>
                <a:gd name="T16" fmla="*/ 115 w 627"/>
                <a:gd name="T17" fmla="*/ 176 h 729"/>
                <a:gd name="T18" fmla="*/ 115 w 627"/>
                <a:gd name="T19" fmla="*/ 554 h 729"/>
                <a:gd name="T20" fmla="*/ 118 w 627"/>
                <a:gd name="T21" fmla="*/ 572 h 729"/>
                <a:gd name="T22" fmla="*/ 127 w 627"/>
                <a:gd name="T23" fmla="*/ 588 h 729"/>
                <a:gd name="T24" fmla="*/ 139 w 627"/>
                <a:gd name="T25" fmla="*/ 601 h 729"/>
                <a:gd name="T26" fmla="*/ 155 w 627"/>
                <a:gd name="T27" fmla="*/ 608 h 729"/>
                <a:gd name="T28" fmla="*/ 173 w 627"/>
                <a:gd name="T29" fmla="*/ 611 h 729"/>
                <a:gd name="T30" fmla="*/ 627 w 627"/>
                <a:gd name="T31" fmla="*/ 611 h 729"/>
                <a:gd name="T32" fmla="*/ 627 w 627"/>
                <a:gd name="T33" fmla="*/ 729 h 729"/>
                <a:gd name="T34" fmla="*/ 545 w 627"/>
                <a:gd name="T35" fmla="*/ 729 h 729"/>
                <a:gd name="T36" fmla="*/ 470 w 627"/>
                <a:gd name="T37" fmla="*/ 729 h 729"/>
                <a:gd name="T38" fmla="*/ 400 w 627"/>
                <a:gd name="T39" fmla="*/ 729 h 729"/>
                <a:gd name="T40" fmla="*/ 329 w 627"/>
                <a:gd name="T41" fmla="*/ 729 h 729"/>
                <a:gd name="T42" fmla="*/ 255 w 627"/>
                <a:gd name="T43" fmla="*/ 729 h 729"/>
                <a:gd name="T44" fmla="*/ 173 w 627"/>
                <a:gd name="T45" fmla="*/ 729 h 729"/>
                <a:gd name="T46" fmla="*/ 139 w 627"/>
                <a:gd name="T47" fmla="*/ 725 h 729"/>
                <a:gd name="T48" fmla="*/ 106 w 627"/>
                <a:gd name="T49" fmla="*/ 714 h 729"/>
                <a:gd name="T50" fmla="*/ 76 w 627"/>
                <a:gd name="T51" fmla="*/ 698 h 729"/>
                <a:gd name="T52" fmla="*/ 50 w 627"/>
                <a:gd name="T53" fmla="*/ 678 h 729"/>
                <a:gd name="T54" fmla="*/ 29 w 627"/>
                <a:gd name="T55" fmla="*/ 651 h 729"/>
                <a:gd name="T56" fmla="*/ 13 w 627"/>
                <a:gd name="T57" fmla="*/ 622 h 729"/>
                <a:gd name="T58" fmla="*/ 3 w 627"/>
                <a:gd name="T59" fmla="*/ 589 h 729"/>
                <a:gd name="T60" fmla="*/ 0 w 627"/>
                <a:gd name="T61" fmla="*/ 554 h 729"/>
                <a:gd name="T62" fmla="*/ 0 w 627"/>
                <a:gd name="T63" fmla="*/ 176 h 729"/>
                <a:gd name="T64" fmla="*/ 3 w 627"/>
                <a:gd name="T65" fmla="*/ 140 h 729"/>
                <a:gd name="T66" fmla="*/ 13 w 627"/>
                <a:gd name="T67" fmla="*/ 108 h 729"/>
                <a:gd name="T68" fmla="*/ 29 w 627"/>
                <a:gd name="T69" fmla="*/ 79 h 729"/>
                <a:gd name="T70" fmla="*/ 50 w 627"/>
                <a:gd name="T71" fmla="*/ 52 h 729"/>
                <a:gd name="T72" fmla="*/ 76 w 627"/>
                <a:gd name="T73" fmla="*/ 31 h 729"/>
                <a:gd name="T74" fmla="*/ 106 w 627"/>
                <a:gd name="T75" fmla="*/ 15 h 729"/>
                <a:gd name="T76" fmla="*/ 139 w 627"/>
                <a:gd name="T77" fmla="*/ 5 h 729"/>
                <a:gd name="T78" fmla="*/ 173 w 627"/>
                <a:gd name="T79" fmla="*/ 0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27" h="729">
                  <a:moveTo>
                    <a:pt x="173" y="0"/>
                  </a:moveTo>
                  <a:lnTo>
                    <a:pt x="627" y="0"/>
                  </a:lnTo>
                  <a:lnTo>
                    <a:pt x="627" y="118"/>
                  </a:lnTo>
                  <a:lnTo>
                    <a:pt x="173" y="118"/>
                  </a:lnTo>
                  <a:lnTo>
                    <a:pt x="155" y="121"/>
                  </a:lnTo>
                  <a:lnTo>
                    <a:pt x="139" y="129"/>
                  </a:lnTo>
                  <a:lnTo>
                    <a:pt x="127" y="142"/>
                  </a:lnTo>
                  <a:lnTo>
                    <a:pt x="118" y="158"/>
                  </a:lnTo>
                  <a:lnTo>
                    <a:pt x="115" y="176"/>
                  </a:lnTo>
                  <a:lnTo>
                    <a:pt x="115" y="554"/>
                  </a:lnTo>
                  <a:lnTo>
                    <a:pt x="118" y="572"/>
                  </a:lnTo>
                  <a:lnTo>
                    <a:pt x="127" y="588"/>
                  </a:lnTo>
                  <a:lnTo>
                    <a:pt x="139" y="601"/>
                  </a:lnTo>
                  <a:lnTo>
                    <a:pt x="155" y="608"/>
                  </a:lnTo>
                  <a:lnTo>
                    <a:pt x="173" y="611"/>
                  </a:lnTo>
                  <a:lnTo>
                    <a:pt x="627" y="611"/>
                  </a:lnTo>
                  <a:lnTo>
                    <a:pt x="627" y="729"/>
                  </a:lnTo>
                  <a:lnTo>
                    <a:pt x="545" y="729"/>
                  </a:lnTo>
                  <a:lnTo>
                    <a:pt x="470" y="729"/>
                  </a:lnTo>
                  <a:lnTo>
                    <a:pt x="400" y="729"/>
                  </a:lnTo>
                  <a:lnTo>
                    <a:pt x="329" y="729"/>
                  </a:lnTo>
                  <a:lnTo>
                    <a:pt x="255" y="729"/>
                  </a:lnTo>
                  <a:lnTo>
                    <a:pt x="173" y="729"/>
                  </a:lnTo>
                  <a:lnTo>
                    <a:pt x="139" y="725"/>
                  </a:lnTo>
                  <a:lnTo>
                    <a:pt x="106" y="714"/>
                  </a:lnTo>
                  <a:lnTo>
                    <a:pt x="76" y="698"/>
                  </a:lnTo>
                  <a:lnTo>
                    <a:pt x="50" y="678"/>
                  </a:lnTo>
                  <a:lnTo>
                    <a:pt x="29" y="651"/>
                  </a:lnTo>
                  <a:lnTo>
                    <a:pt x="13" y="622"/>
                  </a:lnTo>
                  <a:lnTo>
                    <a:pt x="3" y="589"/>
                  </a:lnTo>
                  <a:lnTo>
                    <a:pt x="0" y="554"/>
                  </a:lnTo>
                  <a:lnTo>
                    <a:pt x="0" y="176"/>
                  </a:lnTo>
                  <a:lnTo>
                    <a:pt x="3" y="140"/>
                  </a:lnTo>
                  <a:lnTo>
                    <a:pt x="13" y="108"/>
                  </a:lnTo>
                  <a:lnTo>
                    <a:pt x="29" y="79"/>
                  </a:lnTo>
                  <a:lnTo>
                    <a:pt x="50" y="52"/>
                  </a:lnTo>
                  <a:lnTo>
                    <a:pt x="76" y="31"/>
                  </a:lnTo>
                  <a:lnTo>
                    <a:pt x="106" y="15"/>
                  </a:lnTo>
                  <a:lnTo>
                    <a:pt x="139" y="5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Freeform 9"/>
            <p:cNvSpPr>
              <a:spLocks noEditPoints="1"/>
            </p:cNvSpPr>
            <p:nvPr/>
          </p:nvSpPr>
          <p:spPr bwMode="auto">
            <a:xfrm>
              <a:off x="5181601" y="3276601"/>
              <a:ext cx="428625" cy="385763"/>
            </a:xfrm>
            <a:custGeom>
              <a:avLst/>
              <a:gdLst>
                <a:gd name="T0" fmla="*/ 405 w 810"/>
                <a:gd name="T1" fmla="*/ 130 h 729"/>
                <a:gd name="T2" fmla="*/ 272 w 810"/>
                <a:gd name="T3" fmla="*/ 410 h 729"/>
                <a:gd name="T4" fmla="*/ 538 w 810"/>
                <a:gd name="T5" fmla="*/ 410 h 729"/>
                <a:gd name="T6" fmla="*/ 405 w 810"/>
                <a:gd name="T7" fmla="*/ 130 h 729"/>
                <a:gd name="T8" fmla="*/ 340 w 810"/>
                <a:gd name="T9" fmla="*/ 0 h 729"/>
                <a:gd name="T10" fmla="*/ 470 w 810"/>
                <a:gd name="T11" fmla="*/ 0 h 729"/>
                <a:gd name="T12" fmla="*/ 810 w 810"/>
                <a:gd name="T13" fmla="*/ 729 h 729"/>
                <a:gd name="T14" fmla="*/ 681 w 810"/>
                <a:gd name="T15" fmla="*/ 729 h 729"/>
                <a:gd name="T16" fmla="*/ 596 w 810"/>
                <a:gd name="T17" fmla="*/ 526 h 729"/>
                <a:gd name="T18" fmla="*/ 214 w 810"/>
                <a:gd name="T19" fmla="*/ 526 h 729"/>
                <a:gd name="T20" fmla="*/ 128 w 810"/>
                <a:gd name="T21" fmla="*/ 729 h 729"/>
                <a:gd name="T22" fmla="*/ 0 w 810"/>
                <a:gd name="T23" fmla="*/ 729 h 729"/>
                <a:gd name="T24" fmla="*/ 340 w 810"/>
                <a:gd name="T25" fmla="*/ 0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10" h="729">
                  <a:moveTo>
                    <a:pt x="405" y="130"/>
                  </a:moveTo>
                  <a:lnTo>
                    <a:pt x="272" y="410"/>
                  </a:lnTo>
                  <a:lnTo>
                    <a:pt x="538" y="410"/>
                  </a:lnTo>
                  <a:lnTo>
                    <a:pt x="405" y="130"/>
                  </a:lnTo>
                  <a:close/>
                  <a:moveTo>
                    <a:pt x="340" y="0"/>
                  </a:moveTo>
                  <a:lnTo>
                    <a:pt x="470" y="0"/>
                  </a:lnTo>
                  <a:lnTo>
                    <a:pt x="810" y="729"/>
                  </a:lnTo>
                  <a:lnTo>
                    <a:pt x="681" y="729"/>
                  </a:lnTo>
                  <a:lnTo>
                    <a:pt x="596" y="526"/>
                  </a:lnTo>
                  <a:lnTo>
                    <a:pt x="214" y="526"/>
                  </a:lnTo>
                  <a:lnTo>
                    <a:pt x="128" y="729"/>
                  </a:lnTo>
                  <a:lnTo>
                    <a:pt x="0" y="729"/>
                  </a:lnTo>
                  <a:lnTo>
                    <a:pt x="34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Freeform 10"/>
            <p:cNvSpPr>
              <a:spLocks noEditPoints="1"/>
            </p:cNvSpPr>
            <p:nvPr/>
          </p:nvSpPr>
          <p:spPr bwMode="auto">
            <a:xfrm>
              <a:off x="5853113" y="3743326"/>
              <a:ext cx="160338" cy="182563"/>
            </a:xfrm>
            <a:custGeom>
              <a:avLst/>
              <a:gdLst>
                <a:gd name="T0" fmla="*/ 68 w 302"/>
                <a:gd name="T1" fmla="*/ 68 h 345"/>
                <a:gd name="T2" fmla="*/ 68 w 302"/>
                <a:gd name="T3" fmla="*/ 147 h 345"/>
                <a:gd name="T4" fmla="*/ 207 w 302"/>
                <a:gd name="T5" fmla="*/ 147 h 345"/>
                <a:gd name="T6" fmla="*/ 222 w 302"/>
                <a:gd name="T7" fmla="*/ 144 h 345"/>
                <a:gd name="T8" fmla="*/ 231 w 302"/>
                <a:gd name="T9" fmla="*/ 134 h 345"/>
                <a:gd name="T10" fmla="*/ 235 w 302"/>
                <a:gd name="T11" fmla="*/ 121 h 345"/>
                <a:gd name="T12" fmla="*/ 235 w 302"/>
                <a:gd name="T13" fmla="*/ 94 h 345"/>
                <a:gd name="T14" fmla="*/ 231 w 302"/>
                <a:gd name="T15" fmla="*/ 81 h 345"/>
                <a:gd name="T16" fmla="*/ 222 w 302"/>
                <a:gd name="T17" fmla="*/ 71 h 345"/>
                <a:gd name="T18" fmla="*/ 207 w 302"/>
                <a:gd name="T19" fmla="*/ 68 h 345"/>
                <a:gd name="T20" fmla="*/ 68 w 302"/>
                <a:gd name="T21" fmla="*/ 68 h 345"/>
                <a:gd name="T22" fmla="*/ 0 w 302"/>
                <a:gd name="T23" fmla="*/ 0 h 345"/>
                <a:gd name="T24" fmla="*/ 221 w 302"/>
                <a:gd name="T25" fmla="*/ 0 h 345"/>
                <a:gd name="T26" fmla="*/ 247 w 302"/>
                <a:gd name="T27" fmla="*/ 5 h 345"/>
                <a:gd name="T28" fmla="*/ 269 w 302"/>
                <a:gd name="T29" fmla="*/ 16 h 345"/>
                <a:gd name="T30" fmla="*/ 287 w 302"/>
                <a:gd name="T31" fmla="*/ 34 h 345"/>
                <a:gd name="T32" fmla="*/ 299 w 302"/>
                <a:gd name="T33" fmla="*/ 56 h 345"/>
                <a:gd name="T34" fmla="*/ 302 w 302"/>
                <a:gd name="T35" fmla="*/ 81 h 345"/>
                <a:gd name="T36" fmla="*/ 302 w 302"/>
                <a:gd name="T37" fmla="*/ 134 h 345"/>
                <a:gd name="T38" fmla="*/ 299 w 302"/>
                <a:gd name="T39" fmla="*/ 159 h 345"/>
                <a:gd name="T40" fmla="*/ 287 w 302"/>
                <a:gd name="T41" fmla="*/ 181 h 345"/>
                <a:gd name="T42" fmla="*/ 269 w 302"/>
                <a:gd name="T43" fmla="*/ 199 h 345"/>
                <a:gd name="T44" fmla="*/ 247 w 302"/>
                <a:gd name="T45" fmla="*/ 211 h 345"/>
                <a:gd name="T46" fmla="*/ 221 w 302"/>
                <a:gd name="T47" fmla="*/ 215 h 345"/>
                <a:gd name="T48" fmla="*/ 68 w 302"/>
                <a:gd name="T49" fmla="*/ 215 h 345"/>
                <a:gd name="T50" fmla="*/ 68 w 302"/>
                <a:gd name="T51" fmla="*/ 280 h 345"/>
                <a:gd name="T52" fmla="*/ 68 w 302"/>
                <a:gd name="T53" fmla="*/ 345 h 345"/>
                <a:gd name="T54" fmla="*/ 0 w 302"/>
                <a:gd name="T55" fmla="*/ 345 h 345"/>
                <a:gd name="T56" fmla="*/ 0 w 302"/>
                <a:gd name="T57" fmla="*/ 261 h 345"/>
                <a:gd name="T58" fmla="*/ 0 w 302"/>
                <a:gd name="T59" fmla="*/ 172 h 345"/>
                <a:gd name="T60" fmla="*/ 0 w 302"/>
                <a:gd name="T61" fmla="*/ 84 h 345"/>
                <a:gd name="T62" fmla="*/ 0 w 302"/>
                <a:gd name="T63" fmla="*/ 0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02" h="345">
                  <a:moveTo>
                    <a:pt x="68" y="68"/>
                  </a:moveTo>
                  <a:lnTo>
                    <a:pt x="68" y="147"/>
                  </a:lnTo>
                  <a:lnTo>
                    <a:pt x="207" y="147"/>
                  </a:lnTo>
                  <a:lnTo>
                    <a:pt x="222" y="144"/>
                  </a:lnTo>
                  <a:lnTo>
                    <a:pt x="231" y="134"/>
                  </a:lnTo>
                  <a:lnTo>
                    <a:pt x="235" y="121"/>
                  </a:lnTo>
                  <a:lnTo>
                    <a:pt x="235" y="94"/>
                  </a:lnTo>
                  <a:lnTo>
                    <a:pt x="231" y="81"/>
                  </a:lnTo>
                  <a:lnTo>
                    <a:pt x="222" y="71"/>
                  </a:lnTo>
                  <a:lnTo>
                    <a:pt x="207" y="68"/>
                  </a:lnTo>
                  <a:lnTo>
                    <a:pt x="68" y="68"/>
                  </a:lnTo>
                  <a:close/>
                  <a:moveTo>
                    <a:pt x="0" y="0"/>
                  </a:moveTo>
                  <a:lnTo>
                    <a:pt x="221" y="0"/>
                  </a:lnTo>
                  <a:lnTo>
                    <a:pt x="247" y="5"/>
                  </a:lnTo>
                  <a:lnTo>
                    <a:pt x="269" y="16"/>
                  </a:lnTo>
                  <a:lnTo>
                    <a:pt x="287" y="34"/>
                  </a:lnTo>
                  <a:lnTo>
                    <a:pt x="299" y="56"/>
                  </a:lnTo>
                  <a:lnTo>
                    <a:pt x="302" y="81"/>
                  </a:lnTo>
                  <a:lnTo>
                    <a:pt x="302" y="134"/>
                  </a:lnTo>
                  <a:lnTo>
                    <a:pt x="299" y="159"/>
                  </a:lnTo>
                  <a:lnTo>
                    <a:pt x="287" y="181"/>
                  </a:lnTo>
                  <a:lnTo>
                    <a:pt x="269" y="199"/>
                  </a:lnTo>
                  <a:lnTo>
                    <a:pt x="247" y="211"/>
                  </a:lnTo>
                  <a:lnTo>
                    <a:pt x="221" y="215"/>
                  </a:lnTo>
                  <a:lnTo>
                    <a:pt x="68" y="215"/>
                  </a:lnTo>
                  <a:lnTo>
                    <a:pt x="68" y="280"/>
                  </a:lnTo>
                  <a:lnTo>
                    <a:pt x="68" y="345"/>
                  </a:lnTo>
                  <a:lnTo>
                    <a:pt x="0" y="345"/>
                  </a:lnTo>
                  <a:lnTo>
                    <a:pt x="0" y="261"/>
                  </a:lnTo>
                  <a:lnTo>
                    <a:pt x="0" y="172"/>
                  </a:lnTo>
                  <a:lnTo>
                    <a:pt x="0" y="8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Freeform 11"/>
            <p:cNvSpPr>
              <a:spLocks/>
            </p:cNvSpPr>
            <p:nvPr/>
          </p:nvSpPr>
          <p:spPr bwMode="auto">
            <a:xfrm>
              <a:off x="5665788" y="3743326"/>
              <a:ext cx="153988" cy="180975"/>
            </a:xfrm>
            <a:custGeom>
              <a:avLst/>
              <a:gdLst>
                <a:gd name="T0" fmla="*/ 0 w 291"/>
                <a:gd name="T1" fmla="*/ 0 h 343"/>
                <a:gd name="T2" fmla="*/ 291 w 291"/>
                <a:gd name="T3" fmla="*/ 0 h 343"/>
                <a:gd name="T4" fmla="*/ 291 w 291"/>
                <a:gd name="T5" fmla="*/ 68 h 343"/>
                <a:gd name="T6" fmla="*/ 68 w 291"/>
                <a:gd name="T7" fmla="*/ 68 h 343"/>
                <a:gd name="T8" fmla="*/ 68 w 291"/>
                <a:gd name="T9" fmla="*/ 343 h 343"/>
                <a:gd name="T10" fmla="*/ 0 w 291"/>
                <a:gd name="T11" fmla="*/ 343 h 343"/>
                <a:gd name="T12" fmla="*/ 0 w 291"/>
                <a:gd name="T13" fmla="*/ 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1" h="343">
                  <a:moveTo>
                    <a:pt x="0" y="0"/>
                  </a:moveTo>
                  <a:lnTo>
                    <a:pt x="291" y="0"/>
                  </a:lnTo>
                  <a:lnTo>
                    <a:pt x="291" y="68"/>
                  </a:lnTo>
                  <a:lnTo>
                    <a:pt x="68" y="68"/>
                  </a:lnTo>
                  <a:lnTo>
                    <a:pt x="68" y="343"/>
                  </a:lnTo>
                  <a:lnTo>
                    <a:pt x="0" y="34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Freeform 12"/>
            <p:cNvSpPr>
              <a:spLocks/>
            </p:cNvSpPr>
            <p:nvPr/>
          </p:nvSpPr>
          <p:spPr bwMode="auto">
            <a:xfrm>
              <a:off x="6026151" y="3743326"/>
              <a:ext cx="192088" cy="182563"/>
            </a:xfrm>
            <a:custGeom>
              <a:avLst/>
              <a:gdLst>
                <a:gd name="T0" fmla="*/ 0 w 363"/>
                <a:gd name="T1" fmla="*/ 0 h 343"/>
                <a:gd name="T2" fmla="*/ 75 w 363"/>
                <a:gd name="T3" fmla="*/ 0 h 343"/>
                <a:gd name="T4" fmla="*/ 186 w 363"/>
                <a:gd name="T5" fmla="*/ 182 h 343"/>
                <a:gd name="T6" fmla="*/ 288 w 363"/>
                <a:gd name="T7" fmla="*/ 0 h 343"/>
                <a:gd name="T8" fmla="*/ 363 w 363"/>
                <a:gd name="T9" fmla="*/ 0 h 343"/>
                <a:gd name="T10" fmla="*/ 360 w 363"/>
                <a:gd name="T11" fmla="*/ 4 h 343"/>
                <a:gd name="T12" fmla="*/ 355 w 363"/>
                <a:gd name="T13" fmla="*/ 13 h 343"/>
                <a:gd name="T14" fmla="*/ 346 w 363"/>
                <a:gd name="T15" fmla="*/ 29 h 343"/>
                <a:gd name="T16" fmla="*/ 334 w 363"/>
                <a:gd name="T17" fmla="*/ 50 h 343"/>
                <a:gd name="T18" fmla="*/ 319 w 363"/>
                <a:gd name="T19" fmla="*/ 75 h 343"/>
                <a:gd name="T20" fmla="*/ 303 w 363"/>
                <a:gd name="T21" fmla="*/ 103 h 343"/>
                <a:gd name="T22" fmla="*/ 285 w 363"/>
                <a:gd name="T23" fmla="*/ 132 h 343"/>
                <a:gd name="T24" fmla="*/ 267 w 363"/>
                <a:gd name="T25" fmla="*/ 163 h 343"/>
                <a:gd name="T26" fmla="*/ 250 w 363"/>
                <a:gd name="T27" fmla="*/ 194 h 343"/>
                <a:gd name="T28" fmla="*/ 230 w 363"/>
                <a:gd name="T29" fmla="*/ 225 h 343"/>
                <a:gd name="T30" fmla="*/ 214 w 363"/>
                <a:gd name="T31" fmla="*/ 254 h 343"/>
                <a:gd name="T32" fmla="*/ 198 w 363"/>
                <a:gd name="T33" fmla="*/ 282 h 343"/>
                <a:gd name="T34" fmla="*/ 183 w 363"/>
                <a:gd name="T35" fmla="*/ 306 h 343"/>
                <a:gd name="T36" fmla="*/ 171 w 363"/>
                <a:gd name="T37" fmla="*/ 326 h 343"/>
                <a:gd name="T38" fmla="*/ 162 w 363"/>
                <a:gd name="T39" fmla="*/ 343 h 343"/>
                <a:gd name="T40" fmla="*/ 88 w 363"/>
                <a:gd name="T41" fmla="*/ 343 h 343"/>
                <a:gd name="T42" fmla="*/ 97 w 363"/>
                <a:gd name="T43" fmla="*/ 328 h 343"/>
                <a:gd name="T44" fmla="*/ 108 w 363"/>
                <a:gd name="T45" fmla="*/ 310 h 343"/>
                <a:gd name="T46" fmla="*/ 118 w 363"/>
                <a:gd name="T47" fmla="*/ 291 h 343"/>
                <a:gd name="T48" fmla="*/ 127 w 363"/>
                <a:gd name="T49" fmla="*/ 273 h 343"/>
                <a:gd name="T50" fmla="*/ 136 w 363"/>
                <a:gd name="T51" fmla="*/ 257 h 343"/>
                <a:gd name="T52" fmla="*/ 142 w 363"/>
                <a:gd name="T53" fmla="*/ 247 h 343"/>
                <a:gd name="T54" fmla="*/ 0 w 363"/>
                <a:gd name="T55" fmla="*/ 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63" h="343">
                  <a:moveTo>
                    <a:pt x="0" y="0"/>
                  </a:moveTo>
                  <a:lnTo>
                    <a:pt x="75" y="0"/>
                  </a:lnTo>
                  <a:lnTo>
                    <a:pt x="186" y="182"/>
                  </a:lnTo>
                  <a:lnTo>
                    <a:pt x="288" y="0"/>
                  </a:lnTo>
                  <a:lnTo>
                    <a:pt x="363" y="0"/>
                  </a:lnTo>
                  <a:lnTo>
                    <a:pt x="360" y="4"/>
                  </a:lnTo>
                  <a:lnTo>
                    <a:pt x="355" y="13"/>
                  </a:lnTo>
                  <a:lnTo>
                    <a:pt x="346" y="29"/>
                  </a:lnTo>
                  <a:lnTo>
                    <a:pt x="334" y="50"/>
                  </a:lnTo>
                  <a:lnTo>
                    <a:pt x="319" y="75"/>
                  </a:lnTo>
                  <a:lnTo>
                    <a:pt x="303" y="103"/>
                  </a:lnTo>
                  <a:lnTo>
                    <a:pt x="285" y="132"/>
                  </a:lnTo>
                  <a:lnTo>
                    <a:pt x="267" y="163"/>
                  </a:lnTo>
                  <a:lnTo>
                    <a:pt x="250" y="194"/>
                  </a:lnTo>
                  <a:lnTo>
                    <a:pt x="230" y="225"/>
                  </a:lnTo>
                  <a:lnTo>
                    <a:pt x="214" y="254"/>
                  </a:lnTo>
                  <a:lnTo>
                    <a:pt x="198" y="282"/>
                  </a:lnTo>
                  <a:lnTo>
                    <a:pt x="183" y="306"/>
                  </a:lnTo>
                  <a:lnTo>
                    <a:pt x="171" y="326"/>
                  </a:lnTo>
                  <a:lnTo>
                    <a:pt x="162" y="343"/>
                  </a:lnTo>
                  <a:lnTo>
                    <a:pt x="88" y="343"/>
                  </a:lnTo>
                  <a:lnTo>
                    <a:pt x="97" y="328"/>
                  </a:lnTo>
                  <a:lnTo>
                    <a:pt x="108" y="310"/>
                  </a:lnTo>
                  <a:lnTo>
                    <a:pt x="118" y="291"/>
                  </a:lnTo>
                  <a:lnTo>
                    <a:pt x="127" y="273"/>
                  </a:lnTo>
                  <a:lnTo>
                    <a:pt x="136" y="257"/>
                  </a:lnTo>
                  <a:lnTo>
                    <a:pt x="142" y="24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" name="Freeform 13"/>
            <p:cNvSpPr>
              <a:spLocks/>
            </p:cNvSpPr>
            <p:nvPr/>
          </p:nvSpPr>
          <p:spPr bwMode="auto">
            <a:xfrm>
              <a:off x="6235701" y="3743326"/>
              <a:ext cx="179388" cy="180975"/>
            </a:xfrm>
            <a:custGeom>
              <a:avLst/>
              <a:gdLst>
                <a:gd name="T0" fmla="*/ 0 w 338"/>
                <a:gd name="T1" fmla="*/ 0 h 341"/>
                <a:gd name="T2" fmla="*/ 338 w 338"/>
                <a:gd name="T3" fmla="*/ 0 h 341"/>
                <a:gd name="T4" fmla="*/ 338 w 338"/>
                <a:gd name="T5" fmla="*/ 341 h 341"/>
                <a:gd name="T6" fmla="*/ 270 w 338"/>
                <a:gd name="T7" fmla="*/ 341 h 341"/>
                <a:gd name="T8" fmla="*/ 270 w 338"/>
                <a:gd name="T9" fmla="*/ 287 h 341"/>
                <a:gd name="T10" fmla="*/ 270 w 338"/>
                <a:gd name="T11" fmla="*/ 66 h 341"/>
                <a:gd name="T12" fmla="*/ 67 w 338"/>
                <a:gd name="T13" fmla="*/ 66 h 341"/>
                <a:gd name="T14" fmla="*/ 67 w 338"/>
                <a:gd name="T15" fmla="*/ 341 h 341"/>
                <a:gd name="T16" fmla="*/ 0 w 338"/>
                <a:gd name="T17" fmla="*/ 341 h 341"/>
                <a:gd name="T18" fmla="*/ 0 w 338"/>
                <a:gd name="T19" fmla="*/ 0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8" h="341">
                  <a:moveTo>
                    <a:pt x="0" y="0"/>
                  </a:moveTo>
                  <a:lnTo>
                    <a:pt x="338" y="0"/>
                  </a:lnTo>
                  <a:lnTo>
                    <a:pt x="338" y="341"/>
                  </a:lnTo>
                  <a:lnTo>
                    <a:pt x="270" y="341"/>
                  </a:lnTo>
                  <a:lnTo>
                    <a:pt x="270" y="287"/>
                  </a:lnTo>
                  <a:lnTo>
                    <a:pt x="270" y="66"/>
                  </a:lnTo>
                  <a:lnTo>
                    <a:pt x="67" y="66"/>
                  </a:lnTo>
                  <a:lnTo>
                    <a:pt x="67" y="341"/>
                  </a:lnTo>
                  <a:lnTo>
                    <a:pt x="0" y="3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" name="Freeform 16"/>
            <p:cNvSpPr>
              <a:spLocks/>
            </p:cNvSpPr>
            <p:nvPr/>
          </p:nvSpPr>
          <p:spPr bwMode="auto">
            <a:xfrm>
              <a:off x="6638926" y="3729038"/>
              <a:ext cx="258763" cy="200025"/>
            </a:xfrm>
            <a:custGeom>
              <a:avLst/>
              <a:gdLst>
                <a:gd name="T0" fmla="*/ 5 w 491"/>
                <a:gd name="T1" fmla="*/ 0 h 378"/>
                <a:gd name="T2" fmla="*/ 9 w 491"/>
                <a:gd name="T3" fmla="*/ 0 h 378"/>
                <a:gd name="T4" fmla="*/ 14 w 491"/>
                <a:gd name="T5" fmla="*/ 1 h 378"/>
                <a:gd name="T6" fmla="*/ 487 w 491"/>
                <a:gd name="T7" fmla="*/ 346 h 378"/>
                <a:gd name="T8" fmla="*/ 490 w 491"/>
                <a:gd name="T9" fmla="*/ 349 h 378"/>
                <a:gd name="T10" fmla="*/ 491 w 491"/>
                <a:gd name="T11" fmla="*/ 352 h 378"/>
                <a:gd name="T12" fmla="*/ 491 w 491"/>
                <a:gd name="T13" fmla="*/ 356 h 378"/>
                <a:gd name="T14" fmla="*/ 490 w 491"/>
                <a:gd name="T15" fmla="*/ 359 h 378"/>
                <a:gd name="T16" fmla="*/ 485 w 491"/>
                <a:gd name="T17" fmla="*/ 362 h 378"/>
                <a:gd name="T18" fmla="*/ 456 w 491"/>
                <a:gd name="T19" fmla="*/ 375 h 378"/>
                <a:gd name="T20" fmla="*/ 447 w 491"/>
                <a:gd name="T21" fmla="*/ 378 h 378"/>
                <a:gd name="T22" fmla="*/ 437 w 491"/>
                <a:gd name="T23" fmla="*/ 378 h 378"/>
                <a:gd name="T24" fmla="*/ 428 w 491"/>
                <a:gd name="T25" fmla="*/ 375 h 378"/>
                <a:gd name="T26" fmla="*/ 14 w 491"/>
                <a:gd name="T27" fmla="*/ 168 h 378"/>
                <a:gd name="T28" fmla="*/ 6 w 491"/>
                <a:gd name="T29" fmla="*/ 162 h 378"/>
                <a:gd name="T30" fmla="*/ 2 w 491"/>
                <a:gd name="T31" fmla="*/ 153 h 378"/>
                <a:gd name="T32" fmla="*/ 0 w 491"/>
                <a:gd name="T33" fmla="*/ 144 h 378"/>
                <a:gd name="T34" fmla="*/ 0 w 491"/>
                <a:gd name="T35" fmla="*/ 9 h 378"/>
                <a:gd name="T36" fmla="*/ 0 w 491"/>
                <a:gd name="T37" fmla="*/ 4 h 378"/>
                <a:gd name="T38" fmla="*/ 2 w 491"/>
                <a:gd name="T39" fmla="*/ 0 h 378"/>
                <a:gd name="T40" fmla="*/ 5 w 491"/>
                <a:gd name="T41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91" h="378">
                  <a:moveTo>
                    <a:pt x="5" y="0"/>
                  </a:moveTo>
                  <a:lnTo>
                    <a:pt x="9" y="0"/>
                  </a:lnTo>
                  <a:lnTo>
                    <a:pt x="14" y="1"/>
                  </a:lnTo>
                  <a:lnTo>
                    <a:pt x="487" y="346"/>
                  </a:lnTo>
                  <a:lnTo>
                    <a:pt x="490" y="349"/>
                  </a:lnTo>
                  <a:lnTo>
                    <a:pt x="491" y="352"/>
                  </a:lnTo>
                  <a:lnTo>
                    <a:pt x="491" y="356"/>
                  </a:lnTo>
                  <a:lnTo>
                    <a:pt x="490" y="359"/>
                  </a:lnTo>
                  <a:lnTo>
                    <a:pt x="485" y="362"/>
                  </a:lnTo>
                  <a:lnTo>
                    <a:pt x="456" y="375"/>
                  </a:lnTo>
                  <a:lnTo>
                    <a:pt x="447" y="378"/>
                  </a:lnTo>
                  <a:lnTo>
                    <a:pt x="437" y="378"/>
                  </a:lnTo>
                  <a:lnTo>
                    <a:pt x="428" y="375"/>
                  </a:lnTo>
                  <a:lnTo>
                    <a:pt x="14" y="168"/>
                  </a:lnTo>
                  <a:lnTo>
                    <a:pt x="6" y="162"/>
                  </a:lnTo>
                  <a:lnTo>
                    <a:pt x="2" y="153"/>
                  </a:lnTo>
                  <a:lnTo>
                    <a:pt x="0" y="14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" name="Freeform 17"/>
            <p:cNvSpPr>
              <a:spLocks/>
            </p:cNvSpPr>
            <p:nvPr/>
          </p:nvSpPr>
          <p:spPr bwMode="auto">
            <a:xfrm>
              <a:off x="6715126" y="2930526"/>
              <a:ext cx="520700" cy="841375"/>
            </a:xfrm>
            <a:custGeom>
              <a:avLst/>
              <a:gdLst>
                <a:gd name="T0" fmla="*/ 982 w 984"/>
                <a:gd name="T1" fmla="*/ 0 h 1590"/>
                <a:gd name="T2" fmla="*/ 984 w 984"/>
                <a:gd name="T3" fmla="*/ 2 h 1590"/>
                <a:gd name="T4" fmla="*/ 984 w 984"/>
                <a:gd name="T5" fmla="*/ 5 h 1590"/>
                <a:gd name="T6" fmla="*/ 982 w 984"/>
                <a:gd name="T7" fmla="*/ 9 h 1590"/>
                <a:gd name="T8" fmla="*/ 117 w 984"/>
                <a:gd name="T9" fmla="*/ 1583 h 1590"/>
                <a:gd name="T10" fmla="*/ 114 w 984"/>
                <a:gd name="T11" fmla="*/ 1587 h 1590"/>
                <a:gd name="T12" fmla="*/ 111 w 984"/>
                <a:gd name="T13" fmla="*/ 1590 h 1590"/>
                <a:gd name="T14" fmla="*/ 107 w 984"/>
                <a:gd name="T15" fmla="*/ 1590 h 1590"/>
                <a:gd name="T16" fmla="*/ 101 w 984"/>
                <a:gd name="T17" fmla="*/ 1590 h 1590"/>
                <a:gd name="T18" fmla="*/ 96 w 984"/>
                <a:gd name="T19" fmla="*/ 1587 h 1590"/>
                <a:gd name="T20" fmla="*/ 11 w 984"/>
                <a:gd name="T21" fmla="*/ 1525 h 1590"/>
                <a:gd name="T22" fmla="*/ 5 w 984"/>
                <a:gd name="T23" fmla="*/ 1518 h 1590"/>
                <a:gd name="T24" fmla="*/ 0 w 984"/>
                <a:gd name="T25" fmla="*/ 1509 h 1590"/>
                <a:gd name="T26" fmla="*/ 0 w 984"/>
                <a:gd name="T27" fmla="*/ 1500 h 1590"/>
                <a:gd name="T28" fmla="*/ 203 w 984"/>
                <a:gd name="T29" fmla="*/ 479 h 1590"/>
                <a:gd name="T30" fmla="*/ 209 w 984"/>
                <a:gd name="T31" fmla="*/ 466 h 1590"/>
                <a:gd name="T32" fmla="*/ 219 w 984"/>
                <a:gd name="T33" fmla="*/ 455 h 1590"/>
                <a:gd name="T34" fmla="*/ 976 w 984"/>
                <a:gd name="T35" fmla="*/ 3 h 1590"/>
                <a:gd name="T36" fmla="*/ 981 w 984"/>
                <a:gd name="T37" fmla="*/ 0 h 1590"/>
                <a:gd name="T38" fmla="*/ 982 w 984"/>
                <a:gd name="T39" fmla="*/ 0 h 1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84" h="1590">
                  <a:moveTo>
                    <a:pt x="982" y="0"/>
                  </a:moveTo>
                  <a:lnTo>
                    <a:pt x="984" y="2"/>
                  </a:lnTo>
                  <a:lnTo>
                    <a:pt x="984" y="5"/>
                  </a:lnTo>
                  <a:lnTo>
                    <a:pt x="982" y="9"/>
                  </a:lnTo>
                  <a:lnTo>
                    <a:pt x="117" y="1583"/>
                  </a:lnTo>
                  <a:lnTo>
                    <a:pt x="114" y="1587"/>
                  </a:lnTo>
                  <a:lnTo>
                    <a:pt x="111" y="1590"/>
                  </a:lnTo>
                  <a:lnTo>
                    <a:pt x="107" y="1590"/>
                  </a:lnTo>
                  <a:lnTo>
                    <a:pt x="101" y="1590"/>
                  </a:lnTo>
                  <a:lnTo>
                    <a:pt x="96" y="1587"/>
                  </a:lnTo>
                  <a:lnTo>
                    <a:pt x="11" y="1525"/>
                  </a:lnTo>
                  <a:lnTo>
                    <a:pt x="5" y="1518"/>
                  </a:lnTo>
                  <a:lnTo>
                    <a:pt x="0" y="1509"/>
                  </a:lnTo>
                  <a:lnTo>
                    <a:pt x="0" y="1500"/>
                  </a:lnTo>
                  <a:lnTo>
                    <a:pt x="203" y="479"/>
                  </a:lnTo>
                  <a:lnTo>
                    <a:pt x="209" y="466"/>
                  </a:lnTo>
                  <a:lnTo>
                    <a:pt x="219" y="455"/>
                  </a:lnTo>
                  <a:lnTo>
                    <a:pt x="976" y="3"/>
                  </a:lnTo>
                  <a:lnTo>
                    <a:pt x="981" y="0"/>
                  </a:lnTo>
                  <a:lnTo>
                    <a:pt x="98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" name="Freeform 18"/>
            <p:cNvSpPr>
              <a:spLocks/>
            </p:cNvSpPr>
            <p:nvPr/>
          </p:nvSpPr>
          <p:spPr bwMode="auto">
            <a:xfrm>
              <a:off x="6638926" y="3208338"/>
              <a:ext cx="125413" cy="498475"/>
            </a:xfrm>
            <a:custGeom>
              <a:avLst/>
              <a:gdLst>
                <a:gd name="T0" fmla="*/ 233 w 237"/>
                <a:gd name="T1" fmla="*/ 0 h 942"/>
                <a:gd name="T2" fmla="*/ 236 w 237"/>
                <a:gd name="T3" fmla="*/ 0 h 942"/>
                <a:gd name="T4" fmla="*/ 237 w 237"/>
                <a:gd name="T5" fmla="*/ 4 h 942"/>
                <a:gd name="T6" fmla="*/ 237 w 237"/>
                <a:gd name="T7" fmla="*/ 9 h 942"/>
                <a:gd name="T8" fmla="*/ 88 w 237"/>
                <a:gd name="T9" fmla="*/ 933 h 942"/>
                <a:gd name="T10" fmla="*/ 86 w 237"/>
                <a:gd name="T11" fmla="*/ 938 h 942"/>
                <a:gd name="T12" fmla="*/ 83 w 237"/>
                <a:gd name="T13" fmla="*/ 941 h 942"/>
                <a:gd name="T14" fmla="*/ 80 w 237"/>
                <a:gd name="T15" fmla="*/ 942 h 942"/>
                <a:gd name="T16" fmla="*/ 76 w 237"/>
                <a:gd name="T17" fmla="*/ 942 h 942"/>
                <a:gd name="T18" fmla="*/ 71 w 237"/>
                <a:gd name="T19" fmla="*/ 941 h 942"/>
                <a:gd name="T20" fmla="*/ 14 w 237"/>
                <a:gd name="T21" fmla="*/ 898 h 942"/>
                <a:gd name="T22" fmla="*/ 6 w 237"/>
                <a:gd name="T23" fmla="*/ 891 h 942"/>
                <a:gd name="T24" fmla="*/ 2 w 237"/>
                <a:gd name="T25" fmla="*/ 882 h 942"/>
                <a:gd name="T26" fmla="*/ 0 w 237"/>
                <a:gd name="T27" fmla="*/ 873 h 942"/>
                <a:gd name="T28" fmla="*/ 0 w 237"/>
                <a:gd name="T29" fmla="*/ 180 h 942"/>
                <a:gd name="T30" fmla="*/ 2 w 237"/>
                <a:gd name="T31" fmla="*/ 171 h 942"/>
                <a:gd name="T32" fmla="*/ 6 w 237"/>
                <a:gd name="T33" fmla="*/ 162 h 942"/>
                <a:gd name="T34" fmla="*/ 14 w 237"/>
                <a:gd name="T35" fmla="*/ 155 h 942"/>
                <a:gd name="T36" fmla="*/ 227 w 237"/>
                <a:gd name="T37" fmla="*/ 1 h 942"/>
                <a:gd name="T38" fmla="*/ 230 w 237"/>
                <a:gd name="T39" fmla="*/ 0 h 942"/>
                <a:gd name="T40" fmla="*/ 233 w 237"/>
                <a:gd name="T41" fmla="*/ 0 h 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7" h="942">
                  <a:moveTo>
                    <a:pt x="233" y="0"/>
                  </a:moveTo>
                  <a:lnTo>
                    <a:pt x="236" y="0"/>
                  </a:lnTo>
                  <a:lnTo>
                    <a:pt x="237" y="4"/>
                  </a:lnTo>
                  <a:lnTo>
                    <a:pt x="237" y="9"/>
                  </a:lnTo>
                  <a:lnTo>
                    <a:pt x="88" y="933"/>
                  </a:lnTo>
                  <a:lnTo>
                    <a:pt x="86" y="938"/>
                  </a:lnTo>
                  <a:lnTo>
                    <a:pt x="83" y="941"/>
                  </a:lnTo>
                  <a:lnTo>
                    <a:pt x="80" y="942"/>
                  </a:lnTo>
                  <a:lnTo>
                    <a:pt x="76" y="942"/>
                  </a:lnTo>
                  <a:lnTo>
                    <a:pt x="71" y="941"/>
                  </a:lnTo>
                  <a:lnTo>
                    <a:pt x="14" y="898"/>
                  </a:lnTo>
                  <a:lnTo>
                    <a:pt x="6" y="891"/>
                  </a:lnTo>
                  <a:lnTo>
                    <a:pt x="2" y="882"/>
                  </a:lnTo>
                  <a:lnTo>
                    <a:pt x="0" y="873"/>
                  </a:lnTo>
                  <a:lnTo>
                    <a:pt x="0" y="180"/>
                  </a:lnTo>
                  <a:lnTo>
                    <a:pt x="2" y="171"/>
                  </a:lnTo>
                  <a:lnTo>
                    <a:pt x="6" y="162"/>
                  </a:lnTo>
                  <a:lnTo>
                    <a:pt x="14" y="155"/>
                  </a:lnTo>
                  <a:lnTo>
                    <a:pt x="227" y="1"/>
                  </a:lnTo>
                  <a:lnTo>
                    <a:pt x="230" y="0"/>
                  </a:lnTo>
                  <a:lnTo>
                    <a:pt x="2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" name="Freeform 19"/>
            <p:cNvSpPr>
              <a:spLocks/>
            </p:cNvSpPr>
            <p:nvPr/>
          </p:nvSpPr>
          <p:spPr bwMode="auto">
            <a:xfrm>
              <a:off x="6807201" y="3271838"/>
              <a:ext cx="393700" cy="568325"/>
            </a:xfrm>
            <a:custGeom>
              <a:avLst/>
              <a:gdLst>
                <a:gd name="T0" fmla="*/ 584 w 742"/>
                <a:gd name="T1" fmla="*/ 0 h 1073"/>
                <a:gd name="T2" fmla="*/ 585 w 742"/>
                <a:gd name="T3" fmla="*/ 0 h 1073"/>
                <a:gd name="T4" fmla="*/ 588 w 742"/>
                <a:gd name="T5" fmla="*/ 1 h 1073"/>
                <a:gd name="T6" fmla="*/ 590 w 742"/>
                <a:gd name="T7" fmla="*/ 6 h 1073"/>
                <a:gd name="T8" fmla="*/ 742 w 742"/>
                <a:gd name="T9" fmla="*/ 522 h 1073"/>
                <a:gd name="T10" fmla="*/ 742 w 742"/>
                <a:gd name="T11" fmla="*/ 533 h 1073"/>
                <a:gd name="T12" fmla="*/ 741 w 742"/>
                <a:gd name="T13" fmla="*/ 541 h 1073"/>
                <a:gd name="T14" fmla="*/ 735 w 742"/>
                <a:gd name="T15" fmla="*/ 549 h 1073"/>
                <a:gd name="T16" fmla="*/ 121 w 742"/>
                <a:gd name="T17" fmla="*/ 1068 h 1073"/>
                <a:gd name="T18" fmla="*/ 112 w 742"/>
                <a:gd name="T19" fmla="*/ 1071 h 1073"/>
                <a:gd name="T20" fmla="*/ 103 w 742"/>
                <a:gd name="T21" fmla="*/ 1073 h 1073"/>
                <a:gd name="T22" fmla="*/ 94 w 742"/>
                <a:gd name="T23" fmla="*/ 1068 h 1073"/>
                <a:gd name="T24" fmla="*/ 6 w 742"/>
                <a:gd name="T25" fmla="*/ 1005 h 1073"/>
                <a:gd name="T26" fmla="*/ 3 w 742"/>
                <a:gd name="T27" fmla="*/ 1002 h 1073"/>
                <a:gd name="T28" fmla="*/ 0 w 742"/>
                <a:gd name="T29" fmla="*/ 998 h 1073"/>
                <a:gd name="T30" fmla="*/ 0 w 742"/>
                <a:gd name="T31" fmla="*/ 992 h 1073"/>
                <a:gd name="T32" fmla="*/ 0 w 742"/>
                <a:gd name="T33" fmla="*/ 987 h 1073"/>
                <a:gd name="T34" fmla="*/ 1 w 742"/>
                <a:gd name="T35" fmla="*/ 981 h 1073"/>
                <a:gd name="T36" fmla="*/ 578 w 742"/>
                <a:gd name="T37" fmla="*/ 4 h 1073"/>
                <a:gd name="T38" fmla="*/ 581 w 742"/>
                <a:gd name="T39" fmla="*/ 1 h 1073"/>
                <a:gd name="T40" fmla="*/ 584 w 742"/>
                <a:gd name="T41" fmla="*/ 0 h 1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42" h="1073">
                  <a:moveTo>
                    <a:pt x="584" y="0"/>
                  </a:moveTo>
                  <a:lnTo>
                    <a:pt x="585" y="0"/>
                  </a:lnTo>
                  <a:lnTo>
                    <a:pt x="588" y="1"/>
                  </a:lnTo>
                  <a:lnTo>
                    <a:pt x="590" y="6"/>
                  </a:lnTo>
                  <a:lnTo>
                    <a:pt x="742" y="522"/>
                  </a:lnTo>
                  <a:lnTo>
                    <a:pt x="742" y="533"/>
                  </a:lnTo>
                  <a:lnTo>
                    <a:pt x="741" y="541"/>
                  </a:lnTo>
                  <a:lnTo>
                    <a:pt x="735" y="549"/>
                  </a:lnTo>
                  <a:lnTo>
                    <a:pt x="121" y="1068"/>
                  </a:lnTo>
                  <a:lnTo>
                    <a:pt x="112" y="1071"/>
                  </a:lnTo>
                  <a:lnTo>
                    <a:pt x="103" y="1073"/>
                  </a:lnTo>
                  <a:lnTo>
                    <a:pt x="94" y="1068"/>
                  </a:lnTo>
                  <a:lnTo>
                    <a:pt x="6" y="1005"/>
                  </a:lnTo>
                  <a:lnTo>
                    <a:pt x="3" y="1002"/>
                  </a:lnTo>
                  <a:lnTo>
                    <a:pt x="0" y="998"/>
                  </a:lnTo>
                  <a:lnTo>
                    <a:pt x="0" y="992"/>
                  </a:lnTo>
                  <a:lnTo>
                    <a:pt x="0" y="987"/>
                  </a:lnTo>
                  <a:lnTo>
                    <a:pt x="1" y="981"/>
                  </a:lnTo>
                  <a:lnTo>
                    <a:pt x="578" y="4"/>
                  </a:lnTo>
                  <a:lnTo>
                    <a:pt x="581" y="1"/>
                  </a:lnTo>
                  <a:lnTo>
                    <a:pt x="58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" name="Freeform 20"/>
            <p:cNvSpPr>
              <a:spLocks/>
            </p:cNvSpPr>
            <p:nvPr/>
          </p:nvSpPr>
          <p:spPr bwMode="auto">
            <a:xfrm>
              <a:off x="6899276" y="3644901"/>
              <a:ext cx="300038" cy="249238"/>
            </a:xfrm>
            <a:custGeom>
              <a:avLst/>
              <a:gdLst>
                <a:gd name="T0" fmla="*/ 532 w 566"/>
                <a:gd name="T1" fmla="*/ 0 h 472"/>
                <a:gd name="T2" fmla="*/ 535 w 566"/>
                <a:gd name="T3" fmla="*/ 1 h 472"/>
                <a:gd name="T4" fmla="*/ 540 w 566"/>
                <a:gd name="T5" fmla="*/ 4 h 472"/>
                <a:gd name="T6" fmla="*/ 541 w 566"/>
                <a:gd name="T7" fmla="*/ 9 h 472"/>
                <a:gd name="T8" fmla="*/ 566 w 566"/>
                <a:gd name="T9" fmla="*/ 254 h 472"/>
                <a:gd name="T10" fmla="*/ 566 w 566"/>
                <a:gd name="T11" fmla="*/ 260 h 472"/>
                <a:gd name="T12" fmla="*/ 566 w 566"/>
                <a:gd name="T13" fmla="*/ 265 h 472"/>
                <a:gd name="T14" fmla="*/ 565 w 566"/>
                <a:gd name="T15" fmla="*/ 271 h 472"/>
                <a:gd name="T16" fmla="*/ 562 w 566"/>
                <a:gd name="T17" fmla="*/ 275 h 472"/>
                <a:gd name="T18" fmla="*/ 557 w 566"/>
                <a:gd name="T19" fmla="*/ 278 h 472"/>
                <a:gd name="T20" fmla="*/ 93 w 566"/>
                <a:gd name="T21" fmla="*/ 471 h 472"/>
                <a:gd name="T22" fmla="*/ 84 w 566"/>
                <a:gd name="T23" fmla="*/ 472 h 472"/>
                <a:gd name="T24" fmla="*/ 74 w 566"/>
                <a:gd name="T25" fmla="*/ 472 h 472"/>
                <a:gd name="T26" fmla="*/ 66 w 566"/>
                <a:gd name="T27" fmla="*/ 468 h 472"/>
                <a:gd name="T28" fmla="*/ 4 w 566"/>
                <a:gd name="T29" fmla="*/ 424 h 472"/>
                <a:gd name="T30" fmla="*/ 1 w 566"/>
                <a:gd name="T31" fmla="*/ 421 h 472"/>
                <a:gd name="T32" fmla="*/ 0 w 566"/>
                <a:gd name="T33" fmla="*/ 416 h 472"/>
                <a:gd name="T34" fmla="*/ 0 w 566"/>
                <a:gd name="T35" fmla="*/ 412 h 472"/>
                <a:gd name="T36" fmla="*/ 1 w 566"/>
                <a:gd name="T37" fmla="*/ 407 h 472"/>
                <a:gd name="T38" fmla="*/ 4 w 566"/>
                <a:gd name="T39" fmla="*/ 405 h 472"/>
                <a:gd name="T40" fmla="*/ 523 w 566"/>
                <a:gd name="T41" fmla="*/ 3 h 472"/>
                <a:gd name="T42" fmla="*/ 528 w 566"/>
                <a:gd name="T43" fmla="*/ 1 h 472"/>
                <a:gd name="T44" fmla="*/ 532 w 566"/>
                <a:gd name="T45" fmla="*/ 0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66" h="472">
                  <a:moveTo>
                    <a:pt x="532" y="0"/>
                  </a:moveTo>
                  <a:lnTo>
                    <a:pt x="535" y="1"/>
                  </a:lnTo>
                  <a:lnTo>
                    <a:pt x="540" y="4"/>
                  </a:lnTo>
                  <a:lnTo>
                    <a:pt x="541" y="9"/>
                  </a:lnTo>
                  <a:lnTo>
                    <a:pt x="566" y="254"/>
                  </a:lnTo>
                  <a:lnTo>
                    <a:pt x="566" y="260"/>
                  </a:lnTo>
                  <a:lnTo>
                    <a:pt x="566" y="265"/>
                  </a:lnTo>
                  <a:lnTo>
                    <a:pt x="565" y="271"/>
                  </a:lnTo>
                  <a:lnTo>
                    <a:pt x="562" y="275"/>
                  </a:lnTo>
                  <a:lnTo>
                    <a:pt x="557" y="278"/>
                  </a:lnTo>
                  <a:lnTo>
                    <a:pt x="93" y="471"/>
                  </a:lnTo>
                  <a:lnTo>
                    <a:pt x="84" y="472"/>
                  </a:lnTo>
                  <a:lnTo>
                    <a:pt x="74" y="472"/>
                  </a:lnTo>
                  <a:lnTo>
                    <a:pt x="66" y="468"/>
                  </a:lnTo>
                  <a:lnTo>
                    <a:pt x="4" y="424"/>
                  </a:lnTo>
                  <a:lnTo>
                    <a:pt x="1" y="421"/>
                  </a:lnTo>
                  <a:lnTo>
                    <a:pt x="0" y="416"/>
                  </a:lnTo>
                  <a:lnTo>
                    <a:pt x="0" y="412"/>
                  </a:lnTo>
                  <a:lnTo>
                    <a:pt x="1" y="407"/>
                  </a:lnTo>
                  <a:lnTo>
                    <a:pt x="4" y="405"/>
                  </a:lnTo>
                  <a:lnTo>
                    <a:pt x="523" y="3"/>
                  </a:lnTo>
                  <a:lnTo>
                    <a:pt x="528" y="1"/>
                  </a:lnTo>
                  <a:lnTo>
                    <a:pt x="53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7" name="Group 6"/>
          <p:cNvGrpSpPr/>
          <p:nvPr/>
        </p:nvGrpSpPr>
        <p:grpSpPr>
          <a:xfrm rot="5400000">
            <a:off x="-1234060" y="3205527"/>
            <a:ext cx="2520000" cy="51881"/>
            <a:chOff x="9641135" y="931268"/>
            <a:chExt cx="1601668" cy="106352"/>
          </a:xfrm>
        </p:grpSpPr>
        <p:sp>
          <p:nvSpPr>
            <p:cNvPr id="8" name="Rectangle 7"/>
            <p:cNvSpPr/>
            <p:nvPr/>
          </p:nvSpPr>
          <p:spPr>
            <a:xfrm rot="5400000">
              <a:off x="9768509" y="804444"/>
              <a:ext cx="105251" cy="360000"/>
            </a:xfrm>
            <a:prstGeom prst="rect">
              <a:avLst/>
            </a:prstGeom>
            <a:solidFill>
              <a:srgbClr val="005D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 rot="5400000">
              <a:off x="10182397" y="804444"/>
              <a:ext cx="105253" cy="3600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 rot="5400000">
              <a:off x="10595737" y="804444"/>
              <a:ext cx="106352" cy="360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 rot="5400000">
              <a:off x="11009628" y="804444"/>
              <a:ext cx="106349" cy="360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28" name="Title Placeholder 27"/>
          <p:cNvSpPr>
            <a:spLocks noGrp="1"/>
          </p:cNvSpPr>
          <p:nvPr>
            <p:ph type="title"/>
          </p:nvPr>
        </p:nvSpPr>
        <p:spPr>
          <a:xfrm>
            <a:off x="838200" y="168355"/>
            <a:ext cx="10515600" cy="641872"/>
          </a:xfrm>
          <a:prstGeom prst="rect">
            <a:avLst/>
          </a:prstGeom>
        </p:spPr>
        <p:txBody>
          <a:bodyPr anchor="ctr"/>
          <a:lstStyle/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578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1999" kern="1200" dirty="0">
          <a:solidFill>
            <a:schemeClr val="tx1"/>
          </a:solidFill>
          <a:latin typeface="Tahoma" charset="0"/>
          <a:ea typeface="Tahoma" charset="0"/>
          <a:cs typeface="Tahoma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pct5">
          <a:fgClr>
            <a:schemeClr val="accent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26"/>
          <p:cNvGrpSpPr/>
          <p:nvPr/>
        </p:nvGrpSpPr>
        <p:grpSpPr>
          <a:xfrm>
            <a:off x="10507541" y="242422"/>
            <a:ext cx="1249112" cy="513189"/>
            <a:chOff x="4805363" y="2930526"/>
            <a:chExt cx="2430463" cy="998537"/>
          </a:xfrm>
          <a:solidFill>
            <a:schemeClr val="bg2"/>
          </a:solidFill>
        </p:grpSpPr>
        <p:sp>
          <p:nvSpPr>
            <p:cNvPr id="14" name="Freeform 6"/>
            <p:cNvSpPr>
              <a:spLocks noEditPoints="1"/>
            </p:cNvSpPr>
            <p:nvPr/>
          </p:nvSpPr>
          <p:spPr bwMode="auto">
            <a:xfrm>
              <a:off x="4805363" y="3276601"/>
              <a:ext cx="344488" cy="385763"/>
            </a:xfrm>
            <a:custGeom>
              <a:avLst/>
              <a:gdLst>
                <a:gd name="T0" fmla="*/ 115 w 653"/>
                <a:gd name="T1" fmla="*/ 410 h 729"/>
                <a:gd name="T2" fmla="*/ 115 w 653"/>
                <a:gd name="T3" fmla="*/ 611 h 729"/>
                <a:gd name="T4" fmla="*/ 480 w 653"/>
                <a:gd name="T5" fmla="*/ 611 h 729"/>
                <a:gd name="T6" fmla="*/ 498 w 653"/>
                <a:gd name="T7" fmla="*/ 608 h 729"/>
                <a:gd name="T8" fmla="*/ 514 w 653"/>
                <a:gd name="T9" fmla="*/ 601 h 729"/>
                <a:gd name="T10" fmla="*/ 526 w 653"/>
                <a:gd name="T11" fmla="*/ 588 h 729"/>
                <a:gd name="T12" fmla="*/ 535 w 653"/>
                <a:gd name="T13" fmla="*/ 572 h 729"/>
                <a:gd name="T14" fmla="*/ 538 w 653"/>
                <a:gd name="T15" fmla="*/ 554 h 729"/>
                <a:gd name="T16" fmla="*/ 538 w 653"/>
                <a:gd name="T17" fmla="*/ 469 h 729"/>
                <a:gd name="T18" fmla="*/ 535 w 653"/>
                <a:gd name="T19" fmla="*/ 449 h 729"/>
                <a:gd name="T20" fmla="*/ 526 w 653"/>
                <a:gd name="T21" fmla="*/ 433 h 729"/>
                <a:gd name="T22" fmla="*/ 514 w 653"/>
                <a:gd name="T23" fmla="*/ 421 h 729"/>
                <a:gd name="T24" fmla="*/ 498 w 653"/>
                <a:gd name="T25" fmla="*/ 413 h 729"/>
                <a:gd name="T26" fmla="*/ 480 w 653"/>
                <a:gd name="T27" fmla="*/ 410 h 729"/>
                <a:gd name="T28" fmla="*/ 115 w 653"/>
                <a:gd name="T29" fmla="*/ 410 h 729"/>
                <a:gd name="T30" fmla="*/ 0 w 653"/>
                <a:gd name="T31" fmla="*/ 0 h 729"/>
                <a:gd name="T32" fmla="*/ 609 w 653"/>
                <a:gd name="T33" fmla="*/ 0 h 729"/>
                <a:gd name="T34" fmla="*/ 609 w 653"/>
                <a:gd name="T35" fmla="*/ 118 h 729"/>
                <a:gd name="T36" fmla="*/ 115 w 653"/>
                <a:gd name="T37" fmla="*/ 118 h 729"/>
                <a:gd name="T38" fmla="*/ 115 w 653"/>
                <a:gd name="T39" fmla="*/ 293 h 729"/>
                <a:gd name="T40" fmla="*/ 480 w 653"/>
                <a:gd name="T41" fmla="*/ 293 h 729"/>
                <a:gd name="T42" fmla="*/ 514 w 653"/>
                <a:gd name="T43" fmla="*/ 296 h 729"/>
                <a:gd name="T44" fmla="*/ 547 w 653"/>
                <a:gd name="T45" fmla="*/ 307 h 729"/>
                <a:gd name="T46" fmla="*/ 576 w 653"/>
                <a:gd name="T47" fmla="*/ 323 h 729"/>
                <a:gd name="T48" fmla="*/ 603 w 653"/>
                <a:gd name="T49" fmla="*/ 345 h 729"/>
                <a:gd name="T50" fmla="*/ 624 w 653"/>
                <a:gd name="T51" fmla="*/ 370 h 729"/>
                <a:gd name="T52" fmla="*/ 640 w 653"/>
                <a:gd name="T53" fmla="*/ 399 h 729"/>
                <a:gd name="T54" fmla="*/ 650 w 653"/>
                <a:gd name="T55" fmla="*/ 433 h 729"/>
                <a:gd name="T56" fmla="*/ 653 w 653"/>
                <a:gd name="T57" fmla="*/ 469 h 729"/>
                <a:gd name="T58" fmla="*/ 653 w 653"/>
                <a:gd name="T59" fmla="*/ 488 h 729"/>
                <a:gd name="T60" fmla="*/ 653 w 653"/>
                <a:gd name="T61" fmla="*/ 511 h 729"/>
                <a:gd name="T62" fmla="*/ 653 w 653"/>
                <a:gd name="T63" fmla="*/ 554 h 729"/>
                <a:gd name="T64" fmla="*/ 650 w 653"/>
                <a:gd name="T65" fmla="*/ 589 h 729"/>
                <a:gd name="T66" fmla="*/ 640 w 653"/>
                <a:gd name="T67" fmla="*/ 622 h 729"/>
                <a:gd name="T68" fmla="*/ 624 w 653"/>
                <a:gd name="T69" fmla="*/ 651 h 729"/>
                <a:gd name="T70" fmla="*/ 603 w 653"/>
                <a:gd name="T71" fmla="*/ 678 h 729"/>
                <a:gd name="T72" fmla="*/ 576 w 653"/>
                <a:gd name="T73" fmla="*/ 698 h 729"/>
                <a:gd name="T74" fmla="*/ 547 w 653"/>
                <a:gd name="T75" fmla="*/ 714 h 729"/>
                <a:gd name="T76" fmla="*/ 514 w 653"/>
                <a:gd name="T77" fmla="*/ 725 h 729"/>
                <a:gd name="T78" fmla="*/ 480 w 653"/>
                <a:gd name="T79" fmla="*/ 729 h 729"/>
                <a:gd name="T80" fmla="*/ 0 w 653"/>
                <a:gd name="T81" fmla="*/ 729 h 729"/>
                <a:gd name="T82" fmla="*/ 0 w 653"/>
                <a:gd name="T83" fmla="*/ 364 h 729"/>
                <a:gd name="T84" fmla="*/ 0 w 653"/>
                <a:gd name="T85" fmla="*/ 180 h 729"/>
                <a:gd name="T86" fmla="*/ 0 w 653"/>
                <a:gd name="T87" fmla="*/ 0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53" h="729">
                  <a:moveTo>
                    <a:pt x="115" y="410"/>
                  </a:moveTo>
                  <a:lnTo>
                    <a:pt x="115" y="611"/>
                  </a:lnTo>
                  <a:lnTo>
                    <a:pt x="480" y="611"/>
                  </a:lnTo>
                  <a:lnTo>
                    <a:pt x="498" y="608"/>
                  </a:lnTo>
                  <a:lnTo>
                    <a:pt x="514" y="601"/>
                  </a:lnTo>
                  <a:lnTo>
                    <a:pt x="526" y="588"/>
                  </a:lnTo>
                  <a:lnTo>
                    <a:pt x="535" y="572"/>
                  </a:lnTo>
                  <a:lnTo>
                    <a:pt x="538" y="554"/>
                  </a:lnTo>
                  <a:lnTo>
                    <a:pt x="538" y="469"/>
                  </a:lnTo>
                  <a:lnTo>
                    <a:pt x="535" y="449"/>
                  </a:lnTo>
                  <a:lnTo>
                    <a:pt x="526" y="433"/>
                  </a:lnTo>
                  <a:lnTo>
                    <a:pt x="514" y="421"/>
                  </a:lnTo>
                  <a:lnTo>
                    <a:pt x="498" y="413"/>
                  </a:lnTo>
                  <a:lnTo>
                    <a:pt x="480" y="410"/>
                  </a:lnTo>
                  <a:lnTo>
                    <a:pt x="115" y="410"/>
                  </a:lnTo>
                  <a:close/>
                  <a:moveTo>
                    <a:pt x="0" y="0"/>
                  </a:moveTo>
                  <a:lnTo>
                    <a:pt x="609" y="0"/>
                  </a:lnTo>
                  <a:lnTo>
                    <a:pt x="609" y="118"/>
                  </a:lnTo>
                  <a:lnTo>
                    <a:pt x="115" y="118"/>
                  </a:lnTo>
                  <a:lnTo>
                    <a:pt x="115" y="293"/>
                  </a:lnTo>
                  <a:lnTo>
                    <a:pt x="480" y="293"/>
                  </a:lnTo>
                  <a:lnTo>
                    <a:pt x="514" y="296"/>
                  </a:lnTo>
                  <a:lnTo>
                    <a:pt x="547" y="307"/>
                  </a:lnTo>
                  <a:lnTo>
                    <a:pt x="576" y="323"/>
                  </a:lnTo>
                  <a:lnTo>
                    <a:pt x="603" y="345"/>
                  </a:lnTo>
                  <a:lnTo>
                    <a:pt x="624" y="370"/>
                  </a:lnTo>
                  <a:lnTo>
                    <a:pt x="640" y="399"/>
                  </a:lnTo>
                  <a:lnTo>
                    <a:pt x="650" y="433"/>
                  </a:lnTo>
                  <a:lnTo>
                    <a:pt x="653" y="469"/>
                  </a:lnTo>
                  <a:lnTo>
                    <a:pt x="653" y="488"/>
                  </a:lnTo>
                  <a:lnTo>
                    <a:pt x="653" y="511"/>
                  </a:lnTo>
                  <a:lnTo>
                    <a:pt x="653" y="554"/>
                  </a:lnTo>
                  <a:lnTo>
                    <a:pt x="650" y="589"/>
                  </a:lnTo>
                  <a:lnTo>
                    <a:pt x="640" y="622"/>
                  </a:lnTo>
                  <a:lnTo>
                    <a:pt x="624" y="651"/>
                  </a:lnTo>
                  <a:lnTo>
                    <a:pt x="603" y="678"/>
                  </a:lnTo>
                  <a:lnTo>
                    <a:pt x="576" y="698"/>
                  </a:lnTo>
                  <a:lnTo>
                    <a:pt x="547" y="714"/>
                  </a:lnTo>
                  <a:lnTo>
                    <a:pt x="514" y="725"/>
                  </a:lnTo>
                  <a:lnTo>
                    <a:pt x="480" y="729"/>
                  </a:lnTo>
                  <a:lnTo>
                    <a:pt x="0" y="729"/>
                  </a:lnTo>
                  <a:lnTo>
                    <a:pt x="0" y="364"/>
                  </a:lnTo>
                  <a:lnTo>
                    <a:pt x="0" y="18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Freeform 7"/>
            <p:cNvSpPr>
              <a:spLocks noEditPoints="1"/>
            </p:cNvSpPr>
            <p:nvPr/>
          </p:nvSpPr>
          <p:spPr bwMode="auto">
            <a:xfrm>
              <a:off x="5665788" y="3276601"/>
              <a:ext cx="346075" cy="385763"/>
            </a:xfrm>
            <a:custGeom>
              <a:avLst/>
              <a:gdLst>
                <a:gd name="T0" fmla="*/ 115 w 654"/>
                <a:gd name="T1" fmla="*/ 118 h 729"/>
                <a:gd name="T2" fmla="*/ 115 w 654"/>
                <a:gd name="T3" fmla="*/ 320 h 729"/>
                <a:gd name="T4" fmla="*/ 481 w 654"/>
                <a:gd name="T5" fmla="*/ 320 h 729"/>
                <a:gd name="T6" fmla="*/ 498 w 654"/>
                <a:gd name="T7" fmla="*/ 317 h 729"/>
                <a:gd name="T8" fmla="*/ 515 w 654"/>
                <a:gd name="T9" fmla="*/ 308 h 729"/>
                <a:gd name="T10" fmla="*/ 526 w 654"/>
                <a:gd name="T11" fmla="*/ 296 h 729"/>
                <a:gd name="T12" fmla="*/ 535 w 654"/>
                <a:gd name="T13" fmla="*/ 280 h 729"/>
                <a:gd name="T14" fmla="*/ 538 w 654"/>
                <a:gd name="T15" fmla="*/ 261 h 729"/>
                <a:gd name="T16" fmla="*/ 538 w 654"/>
                <a:gd name="T17" fmla="*/ 176 h 729"/>
                <a:gd name="T18" fmla="*/ 535 w 654"/>
                <a:gd name="T19" fmla="*/ 158 h 729"/>
                <a:gd name="T20" fmla="*/ 526 w 654"/>
                <a:gd name="T21" fmla="*/ 142 h 729"/>
                <a:gd name="T22" fmla="*/ 515 w 654"/>
                <a:gd name="T23" fmla="*/ 129 h 729"/>
                <a:gd name="T24" fmla="*/ 498 w 654"/>
                <a:gd name="T25" fmla="*/ 121 h 729"/>
                <a:gd name="T26" fmla="*/ 481 w 654"/>
                <a:gd name="T27" fmla="*/ 118 h 729"/>
                <a:gd name="T28" fmla="*/ 115 w 654"/>
                <a:gd name="T29" fmla="*/ 118 h 729"/>
                <a:gd name="T30" fmla="*/ 0 w 654"/>
                <a:gd name="T31" fmla="*/ 0 h 729"/>
                <a:gd name="T32" fmla="*/ 481 w 654"/>
                <a:gd name="T33" fmla="*/ 0 h 729"/>
                <a:gd name="T34" fmla="*/ 515 w 654"/>
                <a:gd name="T35" fmla="*/ 5 h 729"/>
                <a:gd name="T36" fmla="*/ 547 w 654"/>
                <a:gd name="T37" fmla="*/ 15 h 729"/>
                <a:gd name="T38" fmla="*/ 577 w 654"/>
                <a:gd name="T39" fmla="*/ 31 h 729"/>
                <a:gd name="T40" fmla="*/ 603 w 654"/>
                <a:gd name="T41" fmla="*/ 52 h 729"/>
                <a:gd name="T42" fmla="*/ 624 w 654"/>
                <a:gd name="T43" fmla="*/ 79 h 729"/>
                <a:gd name="T44" fmla="*/ 640 w 654"/>
                <a:gd name="T45" fmla="*/ 108 h 729"/>
                <a:gd name="T46" fmla="*/ 651 w 654"/>
                <a:gd name="T47" fmla="*/ 140 h 729"/>
                <a:gd name="T48" fmla="*/ 654 w 654"/>
                <a:gd name="T49" fmla="*/ 176 h 729"/>
                <a:gd name="T50" fmla="*/ 654 w 654"/>
                <a:gd name="T51" fmla="*/ 261 h 729"/>
                <a:gd name="T52" fmla="*/ 651 w 654"/>
                <a:gd name="T53" fmla="*/ 296 h 729"/>
                <a:gd name="T54" fmla="*/ 640 w 654"/>
                <a:gd name="T55" fmla="*/ 330 h 729"/>
                <a:gd name="T56" fmla="*/ 624 w 654"/>
                <a:gd name="T57" fmla="*/ 360 h 729"/>
                <a:gd name="T58" fmla="*/ 603 w 654"/>
                <a:gd name="T59" fmla="*/ 385 h 729"/>
                <a:gd name="T60" fmla="*/ 577 w 654"/>
                <a:gd name="T61" fmla="*/ 407 h 729"/>
                <a:gd name="T62" fmla="*/ 547 w 654"/>
                <a:gd name="T63" fmla="*/ 423 h 729"/>
                <a:gd name="T64" fmla="*/ 515 w 654"/>
                <a:gd name="T65" fmla="*/ 433 h 729"/>
                <a:gd name="T66" fmla="*/ 481 w 654"/>
                <a:gd name="T67" fmla="*/ 436 h 729"/>
                <a:gd name="T68" fmla="*/ 115 w 654"/>
                <a:gd name="T69" fmla="*/ 436 h 729"/>
                <a:gd name="T70" fmla="*/ 115 w 654"/>
                <a:gd name="T71" fmla="*/ 729 h 729"/>
                <a:gd name="T72" fmla="*/ 0 w 654"/>
                <a:gd name="T73" fmla="*/ 729 h 729"/>
                <a:gd name="T74" fmla="*/ 0 w 654"/>
                <a:gd name="T75" fmla="*/ 488 h 729"/>
                <a:gd name="T76" fmla="*/ 0 w 654"/>
                <a:gd name="T77" fmla="*/ 242 h 729"/>
                <a:gd name="T78" fmla="*/ 0 w 654"/>
                <a:gd name="T79" fmla="*/ 0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54" h="729">
                  <a:moveTo>
                    <a:pt x="115" y="118"/>
                  </a:moveTo>
                  <a:lnTo>
                    <a:pt x="115" y="320"/>
                  </a:lnTo>
                  <a:lnTo>
                    <a:pt x="481" y="320"/>
                  </a:lnTo>
                  <a:lnTo>
                    <a:pt x="498" y="317"/>
                  </a:lnTo>
                  <a:lnTo>
                    <a:pt x="515" y="308"/>
                  </a:lnTo>
                  <a:lnTo>
                    <a:pt x="526" y="296"/>
                  </a:lnTo>
                  <a:lnTo>
                    <a:pt x="535" y="280"/>
                  </a:lnTo>
                  <a:lnTo>
                    <a:pt x="538" y="261"/>
                  </a:lnTo>
                  <a:lnTo>
                    <a:pt x="538" y="176"/>
                  </a:lnTo>
                  <a:lnTo>
                    <a:pt x="535" y="158"/>
                  </a:lnTo>
                  <a:lnTo>
                    <a:pt x="526" y="142"/>
                  </a:lnTo>
                  <a:lnTo>
                    <a:pt x="515" y="129"/>
                  </a:lnTo>
                  <a:lnTo>
                    <a:pt x="498" y="121"/>
                  </a:lnTo>
                  <a:lnTo>
                    <a:pt x="481" y="118"/>
                  </a:lnTo>
                  <a:lnTo>
                    <a:pt x="115" y="118"/>
                  </a:lnTo>
                  <a:close/>
                  <a:moveTo>
                    <a:pt x="0" y="0"/>
                  </a:moveTo>
                  <a:lnTo>
                    <a:pt x="481" y="0"/>
                  </a:lnTo>
                  <a:lnTo>
                    <a:pt x="515" y="5"/>
                  </a:lnTo>
                  <a:lnTo>
                    <a:pt x="547" y="15"/>
                  </a:lnTo>
                  <a:lnTo>
                    <a:pt x="577" y="31"/>
                  </a:lnTo>
                  <a:lnTo>
                    <a:pt x="603" y="52"/>
                  </a:lnTo>
                  <a:lnTo>
                    <a:pt x="624" y="79"/>
                  </a:lnTo>
                  <a:lnTo>
                    <a:pt x="640" y="108"/>
                  </a:lnTo>
                  <a:lnTo>
                    <a:pt x="651" y="140"/>
                  </a:lnTo>
                  <a:lnTo>
                    <a:pt x="654" y="176"/>
                  </a:lnTo>
                  <a:lnTo>
                    <a:pt x="654" y="261"/>
                  </a:lnTo>
                  <a:lnTo>
                    <a:pt x="651" y="296"/>
                  </a:lnTo>
                  <a:lnTo>
                    <a:pt x="640" y="330"/>
                  </a:lnTo>
                  <a:lnTo>
                    <a:pt x="624" y="360"/>
                  </a:lnTo>
                  <a:lnTo>
                    <a:pt x="603" y="385"/>
                  </a:lnTo>
                  <a:lnTo>
                    <a:pt x="577" y="407"/>
                  </a:lnTo>
                  <a:lnTo>
                    <a:pt x="547" y="423"/>
                  </a:lnTo>
                  <a:lnTo>
                    <a:pt x="515" y="433"/>
                  </a:lnTo>
                  <a:lnTo>
                    <a:pt x="481" y="436"/>
                  </a:lnTo>
                  <a:lnTo>
                    <a:pt x="115" y="436"/>
                  </a:lnTo>
                  <a:lnTo>
                    <a:pt x="115" y="729"/>
                  </a:lnTo>
                  <a:lnTo>
                    <a:pt x="0" y="729"/>
                  </a:lnTo>
                  <a:lnTo>
                    <a:pt x="0" y="488"/>
                  </a:lnTo>
                  <a:lnTo>
                    <a:pt x="0" y="24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8"/>
            <p:cNvSpPr>
              <a:spLocks/>
            </p:cNvSpPr>
            <p:nvPr/>
          </p:nvSpPr>
          <p:spPr bwMode="auto">
            <a:xfrm>
              <a:off x="6083301" y="3276601"/>
              <a:ext cx="331788" cy="385763"/>
            </a:xfrm>
            <a:custGeom>
              <a:avLst/>
              <a:gdLst>
                <a:gd name="T0" fmla="*/ 173 w 627"/>
                <a:gd name="T1" fmla="*/ 0 h 729"/>
                <a:gd name="T2" fmla="*/ 627 w 627"/>
                <a:gd name="T3" fmla="*/ 0 h 729"/>
                <a:gd name="T4" fmla="*/ 627 w 627"/>
                <a:gd name="T5" fmla="*/ 118 h 729"/>
                <a:gd name="T6" fmla="*/ 173 w 627"/>
                <a:gd name="T7" fmla="*/ 118 h 729"/>
                <a:gd name="T8" fmla="*/ 155 w 627"/>
                <a:gd name="T9" fmla="*/ 121 h 729"/>
                <a:gd name="T10" fmla="*/ 139 w 627"/>
                <a:gd name="T11" fmla="*/ 129 h 729"/>
                <a:gd name="T12" fmla="*/ 127 w 627"/>
                <a:gd name="T13" fmla="*/ 142 h 729"/>
                <a:gd name="T14" fmla="*/ 118 w 627"/>
                <a:gd name="T15" fmla="*/ 158 h 729"/>
                <a:gd name="T16" fmla="*/ 115 w 627"/>
                <a:gd name="T17" fmla="*/ 176 h 729"/>
                <a:gd name="T18" fmla="*/ 115 w 627"/>
                <a:gd name="T19" fmla="*/ 554 h 729"/>
                <a:gd name="T20" fmla="*/ 118 w 627"/>
                <a:gd name="T21" fmla="*/ 572 h 729"/>
                <a:gd name="T22" fmla="*/ 127 w 627"/>
                <a:gd name="T23" fmla="*/ 588 h 729"/>
                <a:gd name="T24" fmla="*/ 139 w 627"/>
                <a:gd name="T25" fmla="*/ 601 h 729"/>
                <a:gd name="T26" fmla="*/ 155 w 627"/>
                <a:gd name="T27" fmla="*/ 608 h 729"/>
                <a:gd name="T28" fmla="*/ 173 w 627"/>
                <a:gd name="T29" fmla="*/ 611 h 729"/>
                <a:gd name="T30" fmla="*/ 627 w 627"/>
                <a:gd name="T31" fmla="*/ 611 h 729"/>
                <a:gd name="T32" fmla="*/ 627 w 627"/>
                <a:gd name="T33" fmla="*/ 729 h 729"/>
                <a:gd name="T34" fmla="*/ 545 w 627"/>
                <a:gd name="T35" fmla="*/ 729 h 729"/>
                <a:gd name="T36" fmla="*/ 470 w 627"/>
                <a:gd name="T37" fmla="*/ 729 h 729"/>
                <a:gd name="T38" fmla="*/ 400 w 627"/>
                <a:gd name="T39" fmla="*/ 729 h 729"/>
                <a:gd name="T40" fmla="*/ 329 w 627"/>
                <a:gd name="T41" fmla="*/ 729 h 729"/>
                <a:gd name="T42" fmla="*/ 255 w 627"/>
                <a:gd name="T43" fmla="*/ 729 h 729"/>
                <a:gd name="T44" fmla="*/ 173 w 627"/>
                <a:gd name="T45" fmla="*/ 729 h 729"/>
                <a:gd name="T46" fmla="*/ 139 w 627"/>
                <a:gd name="T47" fmla="*/ 725 h 729"/>
                <a:gd name="T48" fmla="*/ 106 w 627"/>
                <a:gd name="T49" fmla="*/ 714 h 729"/>
                <a:gd name="T50" fmla="*/ 76 w 627"/>
                <a:gd name="T51" fmla="*/ 698 h 729"/>
                <a:gd name="T52" fmla="*/ 50 w 627"/>
                <a:gd name="T53" fmla="*/ 678 h 729"/>
                <a:gd name="T54" fmla="*/ 29 w 627"/>
                <a:gd name="T55" fmla="*/ 651 h 729"/>
                <a:gd name="T56" fmla="*/ 13 w 627"/>
                <a:gd name="T57" fmla="*/ 622 h 729"/>
                <a:gd name="T58" fmla="*/ 3 w 627"/>
                <a:gd name="T59" fmla="*/ 589 h 729"/>
                <a:gd name="T60" fmla="*/ 0 w 627"/>
                <a:gd name="T61" fmla="*/ 554 h 729"/>
                <a:gd name="T62" fmla="*/ 0 w 627"/>
                <a:gd name="T63" fmla="*/ 176 h 729"/>
                <a:gd name="T64" fmla="*/ 3 w 627"/>
                <a:gd name="T65" fmla="*/ 140 h 729"/>
                <a:gd name="T66" fmla="*/ 13 w 627"/>
                <a:gd name="T67" fmla="*/ 108 h 729"/>
                <a:gd name="T68" fmla="*/ 29 w 627"/>
                <a:gd name="T69" fmla="*/ 79 h 729"/>
                <a:gd name="T70" fmla="*/ 50 w 627"/>
                <a:gd name="T71" fmla="*/ 52 h 729"/>
                <a:gd name="T72" fmla="*/ 76 w 627"/>
                <a:gd name="T73" fmla="*/ 31 h 729"/>
                <a:gd name="T74" fmla="*/ 106 w 627"/>
                <a:gd name="T75" fmla="*/ 15 h 729"/>
                <a:gd name="T76" fmla="*/ 139 w 627"/>
                <a:gd name="T77" fmla="*/ 5 h 729"/>
                <a:gd name="T78" fmla="*/ 173 w 627"/>
                <a:gd name="T79" fmla="*/ 0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27" h="729">
                  <a:moveTo>
                    <a:pt x="173" y="0"/>
                  </a:moveTo>
                  <a:lnTo>
                    <a:pt x="627" y="0"/>
                  </a:lnTo>
                  <a:lnTo>
                    <a:pt x="627" y="118"/>
                  </a:lnTo>
                  <a:lnTo>
                    <a:pt x="173" y="118"/>
                  </a:lnTo>
                  <a:lnTo>
                    <a:pt x="155" y="121"/>
                  </a:lnTo>
                  <a:lnTo>
                    <a:pt x="139" y="129"/>
                  </a:lnTo>
                  <a:lnTo>
                    <a:pt x="127" y="142"/>
                  </a:lnTo>
                  <a:lnTo>
                    <a:pt x="118" y="158"/>
                  </a:lnTo>
                  <a:lnTo>
                    <a:pt x="115" y="176"/>
                  </a:lnTo>
                  <a:lnTo>
                    <a:pt x="115" y="554"/>
                  </a:lnTo>
                  <a:lnTo>
                    <a:pt x="118" y="572"/>
                  </a:lnTo>
                  <a:lnTo>
                    <a:pt x="127" y="588"/>
                  </a:lnTo>
                  <a:lnTo>
                    <a:pt x="139" y="601"/>
                  </a:lnTo>
                  <a:lnTo>
                    <a:pt x="155" y="608"/>
                  </a:lnTo>
                  <a:lnTo>
                    <a:pt x="173" y="611"/>
                  </a:lnTo>
                  <a:lnTo>
                    <a:pt x="627" y="611"/>
                  </a:lnTo>
                  <a:lnTo>
                    <a:pt x="627" y="729"/>
                  </a:lnTo>
                  <a:lnTo>
                    <a:pt x="545" y="729"/>
                  </a:lnTo>
                  <a:lnTo>
                    <a:pt x="470" y="729"/>
                  </a:lnTo>
                  <a:lnTo>
                    <a:pt x="400" y="729"/>
                  </a:lnTo>
                  <a:lnTo>
                    <a:pt x="329" y="729"/>
                  </a:lnTo>
                  <a:lnTo>
                    <a:pt x="255" y="729"/>
                  </a:lnTo>
                  <a:lnTo>
                    <a:pt x="173" y="729"/>
                  </a:lnTo>
                  <a:lnTo>
                    <a:pt x="139" y="725"/>
                  </a:lnTo>
                  <a:lnTo>
                    <a:pt x="106" y="714"/>
                  </a:lnTo>
                  <a:lnTo>
                    <a:pt x="76" y="698"/>
                  </a:lnTo>
                  <a:lnTo>
                    <a:pt x="50" y="678"/>
                  </a:lnTo>
                  <a:lnTo>
                    <a:pt x="29" y="651"/>
                  </a:lnTo>
                  <a:lnTo>
                    <a:pt x="13" y="622"/>
                  </a:lnTo>
                  <a:lnTo>
                    <a:pt x="3" y="589"/>
                  </a:lnTo>
                  <a:lnTo>
                    <a:pt x="0" y="554"/>
                  </a:lnTo>
                  <a:lnTo>
                    <a:pt x="0" y="176"/>
                  </a:lnTo>
                  <a:lnTo>
                    <a:pt x="3" y="140"/>
                  </a:lnTo>
                  <a:lnTo>
                    <a:pt x="13" y="108"/>
                  </a:lnTo>
                  <a:lnTo>
                    <a:pt x="29" y="79"/>
                  </a:lnTo>
                  <a:lnTo>
                    <a:pt x="50" y="52"/>
                  </a:lnTo>
                  <a:lnTo>
                    <a:pt x="76" y="31"/>
                  </a:lnTo>
                  <a:lnTo>
                    <a:pt x="106" y="15"/>
                  </a:lnTo>
                  <a:lnTo>
                    <a:pt x="139" y="5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Freeform 9"/>
            <p:cNvSpPr>
              <a:spLocks noEditPoints="1"/>
            </p:cNvSpPr>
            <p:nvPr/>
          </p:nvSpPr>
          <p:spPr bwMode="auto">
            <a:xfrm>
              <a:off x="5181601" y="3276601"/>
              <a:ext cx="428625" cy="385763"/>
            </a:xfrm>
            <a:custGeom>
              <a:avLst/>
              <a:gdLst>
                <a:gd name="T0" fmla="*/ 405 w 810"/>
                <a:gd name="T1" fmla="*/ 130 h 729"/>
                <a:gd name="T2" fmla="*/ 272 w 810"/>
                <a:gd name="T3" fmla="*/ 410 h 729"/>
                <a:gd name="T4" fmla="*/ 538 w 810"/>
                <a:gd name="T5" fmla="*/ 410 h 729"/>
                <a:gd name="T6" fmla="*/ 405 w 810"/>
                <a:gd name="T7" fmla="*/ 130 h 729"/>
                <a:gd name="T8" fmla="*/ 340 w 810"/>
                <a:gd name="T9" fmla="*/ 0 h 729"/>
                <a:gd name="T10" fmla="*/ 470 w 810"/>
                <a:gd name="T11" fmla="*/ 0 h 729"/>
                <a:gd name="T12" fmla="*/ 810 w 810"/>
                <a:gd name="T13" fmla="*/ 729 h 729"/>
                <a:gd name="T14" fmla="*/ 681 w 810"/>
                <a:gd name="T15" fmla="*/ 729 h 729"/>
                <a:gd name="T16" fmla="*/ 596 w 810"/>
                <a:gd name="T17" fmla="*/ 526 h 729"/>
                <a:gd name="T18" fmla="*/ 214 w 810"/>
                <a:gd name="T19" fmla="*/ 526 h 729"/>
                <a:gd name="T20" fmla="*/ 128 w 810"/>
                <a:gd name="T21" fmla="*/ 729 h 729"/>
                <a:gd name="T22" fmla="*/ 0 w 810"/>
                <a:gd name="T23" fmla="*/ 729 h 729"/>
                <a:gd name="T24" fmla="*/ 340 w 810"/>
                <a:gd name="T25" fmla="*/ 0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10" h="729">
                  <a:moveTo>
                    <a:pt x="405" y="130"/>
                  </a:moveTo>
                  <a:lnTo>
                    <a:pt x="272" y="410"/>
                  </a:lnTo>
                  <a:lnTo>
                    <a:pt x="538" y="410"/>
                  </a:lnTo>
                  <a:lnTo>
                    <a:pt x="405" y="130"/>
                  </a:lnTo>
                  <a:close/>
                  <a:moveTo>
                    <a:pt x="340" y="0"/>
                  </a:moveTo>
                  <a:lnTo>
                    <a:pt x="470" y="0"/>
                  </a:lnTo>
                  <a:lnTo>
                    <a:pt x="810" y="729"/>
                  </a:lnTo>
                  <a:lnTo>
                    <a:pt x="681" y="729"/>
                  </a:lnTo>
                  <a:lnTo>
                    <a:pt x="596" y="526"/>
                  </a:lnTo>
                  <a:lnTo>
                    <a:pt x="214" y="526"/>
                  </a:lnTo>
                  <a:lnTo>
                    <a:pt x="128" y="729"/>
                  </a:lnTo>
                  <a:lnTo>
                    <a:pt x="0" y="729"/>
                  </a:lnTo>
                  <a:lnTo>
                    <a:pt x="34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Freeform 10"/>
            <p:cNvSpPr>
              <a:spLocks noEditPoints="1"/>
            </p:cNvSpPr>
            <p:nvPr/>
          </p:nvSpPr>
          <p:spPr bwMode="auto">
            <a:xfrm>
              <a:off x="5853113" y="3743326"/>
              <a:ext cx="160338" cy="182563"/>
            </a:xfrm>
            <a:custGeom>
              <a:avLst/>
              <a:gdLst>
                <a:gd name="T0" fmla="*/ 68 w 302"/>
                <a:gd name="T1" fmla="*/ 68 h 345"/>
                <a:gd name="T2" fmla="*/ 68 w 302"/>
                <a:gd name="T3" fmla="*/ 147 h 345"/>
                <a:gd name="T4" fmla="*/ 207 w 302"/>
                <a:gd name="T5" fmla="*/ 147 h 345"/>
                <a:gd name="T6" fmla="*/ 222 w 302"/>
                <a:gd name="T7" fmla="*/ 144 h 345"/>
                <a:gd name="T8" fmla="*/ 231 w 302"/>
                <a:gd name="T9" fmla="*/ 134 h 345"/>
                <a:gd name="T10" fmla="*/ 235 w 302"/>
                <a:gd name="T11" fmla="*/ 121 h 345"/>
                <a:gd name="T12" fmla="*/ 235 w 302"/>
                <a:gd name="T13" fmla="*/ 94 h 345"/>
                <a:gd name="T14" fmla="*/ 231 w 302"/>
                <a:gd name="T15" fmla="*/ 81 h 345"/>
                <a:gd name="T16" fmla="*/ 222 w 302"/>
                <a:gd name="T17" fmla="*/ 71 h 345"/>
                <a:gd name="T18" fmla="*/ 207 w 302"/>
                <a:gd name="T19" fmla="*/ 68 h 345"/>
                <a:gd name="T20" fmla="*/ 68 w 302"/>
                <a:gd name="T21" fmla="*/ 68 h 345"/>
                <a:gd name="T22" fmla="*/ 0 w 302"/>
                <a:gd name="T23" fmla="*/ 0 h 345"/>
                <a:gd name="T24" fmla="*/ 221 w 302"/>
                <a:gd name="T25" fmla="*/ 0 h 345"/>
                <a:gd name="T26" fmla="*/ 247 w 302"/>
                <a:gd name="T27" fmla="*/ 5 h 345"/>
                <a:gd name="T28" fmla="*/ 269 w 302"/>
                <a:gd name="T29" fmla="*/ 16 h 345"/>
                <a:gd name="T30" fmla="*/ 287 w 302"/>
                <a:gd name="T31" fmla="*/ 34 h 345"/>
                <a:gd name="T32" fmla="*/ 299 w 302"/>
                <a:gd name="T33" fmla="*/ 56 h 345"/>
                <a:gd name="T34" fmla="*/ 302 w 302"/>
                <a:gd name="T35" fmla="*/ 81 h 345"/>
                <a:gd name="T36" fmla="*/ 302 w 302"/>
                <a:gd name="T37" fmla="*/ 134 h 345"/>
                <a:gd name="T38" fmla="*/ 299 w 302"/>
                <a:gd name="T39" fmla="*/ 159 h 345"/>
                <a:gd name="T40" fmla="*/ 287 w 302"/>
                <a:gd name="T41" fmla="*/ 181 h 345"/>
                <a:gd name="T42" fmla="*/ 269 w 302"/>
                <a:gd name="T43" fmla="*/ 199 h 345"/>
                <a:gd name="T44" fmla="*/ 247 w 302"/>
                <a:gd name="T45" fmla="*/ 211 h 345"/>
                <a:gd name="T46" fmla="*/ 221 w 302"/>
                <a:gd name="T47" fmla="*/ 215 h 345"/>
                <a:gd name="T48" fmla="*/ 68 w 302"/>
                <a:gd name="T49" fmla="*/ 215 h 345"/>
                <a:gd name="T50" fmla="*/ 68 w 302"/>
                <a:gd name="T51" fmla="*/ 280 h 345"/>
                <a:gd name="T52" fmla="*/ 68 w 302"/>
                <a:gd name="T53" fmla="*/ 345 h 345"/>
                <a:gd name="T54" fmla="*/ 0 w 302"/>
                <a:gd name="T55" fmla="*/ 345 h 345"/>
                <a:gd name="T56" fmla="*/ 0 w 302"/>
                <a:gd name="T57" fmla="*/ 261 h 345"/>
                <a:gd name="T58" fmla="*/ 0 w 302"/>
                <a:gd name="T59" fmla="*/ 172 h 345"/>
                <a:gd name="T60" fmla="*/ 0 w 302"/>
                <a:gd name="T61" fmla="*/ 84 h 345"/>
                <a:gd name="T62" fmla="*/ 0 w 302"/>
                <a:gd name="T63" fmla="*/ 0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02" h="345">
                  <a:moveTo>
                    <a:pt x="68" y="68"/>
                  </a:moveTo>
                  <a:lnTo>
                    <a:pt x="68" y="147"/>
                  </a:lnTo>
                  <a:lnTo>
                    <a:pt x="207" y="147"/>
                  </a:lnTo>
                  <a:lnTo>
                    <a:pt x="222" y="144"/>
                  </a:lnTo>
                  <a:lnTo>
                    <a:pt x="231" y="134"/>
                  </a:lnTo>
                  <a:lnTo>
                    <a:pt x="235" y="121"/>
                  </a:lnTo>
                  <a:lnTo>
                    <a:pt x="235" y="94"/>
                  </a:lnTo>
                  <a:lnTo>
                    <a:pt x="231" y="81"/>
                  </a:lnTo>
                  <a:lnTo>
                    <a:pt x="222" y="71"/>
                  </a:lnTo>
                  <a:lnTo>
                    <a:pt x="207" y="68"/>
                  </a:lnTo>
                  <a:lnTo>
                    <a:pt x="68" y="68"/>
                  </a:lnTo>
                  <a:close/>
                  <a:moveTo>
                    <a:pt x="0" y="0"/>
                  </a:moveTo>
                  <a:lnTo>
                    <a:pt x="221" y="0"/>
                  </a:lnTo>
                  <a:lnTo>
                    <a:pt x="247" y="5"/>
                  </a:lnTo>
                  <a:lnTo>
                    <a:pt x="269" y="16"/>
                  </a:lnTo>
                  <a:lnTo>
                    <a:pt x="287" y="34"/>
                  </a:lnTo>
                  <a:lnTo>
                    <a:pt x="299" y="56"/>
                  </a:lnTo>
                  <a:lnTo>
                    <a:pt x="302" y="81"/>
                  </a:lnTo>
                  <a:lnTo>
                    <a:pt x="302" y="134"/>
                  </a:lnTo>
                  <a:lnTo>
                    <a:pt x="299" y="159"/>
                  </a:lnTo>
                  <a:lnTo>
                    <a:pt x="287" y="181"/>
                  </a:lnTo>
                  <a:lnTo>
                    <a:pt x="269" y="199"/>
                  </a:lnTo>
                  <a:lnTo>
                    <a:pt x="247" y="211"/>
                  </a:lnTo>
                  <a:lnTo>
                    <a:pt x="221" y="215"/>
                  </a:lnTo>
                  <a:lnTo>
                    <a:pt x="68" y="215"/>
                  </a:lnTo>
                  <a:lnTo>
                    <a:pt x="68" y="280"/>
                  </a:lnTo>
                  <a:lnTo>
                    <a:pt x="68" y="345"/>
                  </a:lnTo>
                  <a:lnTo>
                    <a:pt x="0" y="345"/>
                  </a:lnTo>
                  <a:lnTo>
                    <a:pt x="0" y="261"/>
                  </a:lnTo>
                  <a:lnTo>
                    <a:pt x="0" y="172"/>
                  </a:lnTo>
                  <a:lnTo>
                    <a:pt x="0" y="8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Freeform 11"/>
            <p:cNvSpPr>
              <a:spLocks/>
            </p:cNvSpPr>
            <p:nvPr/>
          </p:nvSpPr>
          <p:spPr bwMode="auto">
            <a:xfrm>
              <a:off x="5665788" y="3743326"/>
              <a:ext cx="153988" cy="180975"/>
            </a:xfrm>
            <a:custGeom>
              <a:avLst/>
              <a:gdLst>
                <a:gd name="T0" fmla="*/ 0 w 291"/>
                <a:gd name="T1" fmla="*/ 0 h 343"/>
                <a:gd name="T2" fmla="*/ 291 w 291"/>
                <a:gd name="T3" fmla="*/ 0 h 343"/>
                <a:gd name="T4" fmla="*/ 291 w 291"/>
                <a:gd name="T5" fmla="*/ 68 h 343"/>
                <a:gd name="T6" fmla="*/ 68 w 291"/>
                <a:gd name="T7" fmla="*/ 68 h 343"/>
                <a:gd name="T8" fmla="*/ 68 w 291"/>
                <a:gd name="T9" fmla="*/ 343 h 343"/>
                <a:gd name="T10" fmla="*/ 0 w 291"/>
                <a:gd name="T11" fmla="*/ 343 h 343"/>
                <a:gd name="T12" fmla="*/ 0 w 291"/>
                <a:gd name="T13" fmla="*/ 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1" h="343">
                  <a:moveTo>
                    <a:pt x="0" y="0"/>
                  </a:moveTo>
                  <a:lnTo>
                    <a:pt x="291" y="0"/>
                  </a:lnTo>
                  <a:lnTo>
                    <a:pt x="291" y="68"/>
                  </a:lnTo>
                  <a:lnTo>
                    <a:pt x="68" y="68"/>
                  </a:lnTo>
                  <a:lnTo>
                    <a:pt x="68" y="343"/>
                  </a:lnTo>
                  <a:lnTo>
                    <a:pt x="0" y="34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Freeform 12"/>
            <p:cNvSpPr>
              <a:spLocks/>
            </p:cNvSpPr>
            <p:nvPr/>
          </p:nvSpPr>
          <p:spPr bwMode="auto">
            <a:xfrm>
              <a:off x="6026151" y="3743326"/>
              <a:ext cx="192088" cy="182563"/>
            </a:xfrm>
            <a:custGeom>
              <a:avLst/>
              <a:gdLst>
                <a:gd name="T0" fmla="*/ 0 w 363"/>
                <a:gd name="T1" fmla="*/ 0 h 343"/>
                <a:gd name="T2" fmla="*/ 75 w 363"/>
                <a:gd name="T3" fmla="*/ 0 h 343"/>
                <a:gd name="T4" fmla="*/ 186 w 363"/>
                <a:gd name="T5" fmla="*/ 182 h 343"/>
                <a:gd name="T6" fmla="*/ 288 w 363"/>
                <a:gd name="T7" fmla="*/ 0 h 343"/>
                <a:gd name="T8" fmla="*/ 363 w 363"/>
                <a:gd name="T9" fmla="*/ 0 h 343"/>
                <a:gd name="T10" fmla="*/ 360 w 363"/>
                <a:gd name="T11" fmla="*/ 4 h 343"/>
                <a:gd name="T12" fmla="*/ 355 w 363"/>
                <a:gd name="T13" fmla="*/ 13 h 343"/>
                <a:gd name="T14" fmla="*/ 346 w 363"/>
                <a:gd name="T15" fmla="*/ 29 h 343"/>
                <a:gd name="T16" fmla="*/ 334 w 363"/>
                <a:gd name="T17" fmla="*/ 50 h 343"/>
                <a:gd name="T18" fmla="*/ 319 w 363"/>
                <a:gd name="T19" fmla="*/ 75 h 343"/>
                <a:gd name="T20" fmla="*/ 303 w 363"/>
                <a:gd name="T21" fmla="*/ 103 h 343"/>
                <a:gd name="T22" fmla="*/ 285 w 363"/>
                <a:gd name="T23" fmla="*/ 132 h 343"/>
                <a:gd name="T24" fmla="*/ 267 w 363"/>
                <a:gd name="T25" fmla="*/ 163 h 343"/>
                <a:gd name="T26" fmla="*/ 250 w 363"/>
                <a:gd name="T27" fmla="*/ 194 h 343"/>
                <a:gd name="T28" fmla="*/ 230 w 363"/>
                <a:gd name="T29" fmla="*/ 225 h 343"/>
                <a:gd name="T30" fmla="*/ 214 w 363"/>
                <a:gd name="T31" fmla="*/ 254 h 343"/>
                <a:gd name="T32" fmla="*/ 198 w 363"/>
                <a:gd name="T33" fmla="*/ 282 h 343"/>
                <a:gd name="T34" fmla="*/ 183 w 363"/>
                <a:gd name="T35" fmla="*/ 306 h 343"/>
                <a:gd name="T36" fmla="*/ 171 w 363"/>
                <a:gd name="T37" fmla="*/ 326 h 343"/>
                <a:gd name="T38" fmla="*/ 162 w 363"/>
                <a:gd name="T39" fmla="*/ 343 h 343"/>
                <a:gd name="T40" fmla="*/ 88 w 363"/>
                <a:gd name="T41" fmla="*/ 343 h 343"/>
                <a:gd name="T42" fmla="*/ 97 w 363"/>
                <a:gd name="T43" fmla="*/ 328 h 343"/>
                <a:gd name="T44" fmla="*/ 108 w 363"/>
                <a:gd name="T45" fmla="*/ 310 h 343"/>
                <a:gd name="T46" fmla="*/ 118 w 363"/>
                <a:gd name="T47" fmla="*/ 291 h 343"/>
                <a:gd name="T48" fmla="*/ 127 w 363"/>
                <a:gd name="T49" fmla="*/ 273 h 343"/>
                <a:gd name="T50" fmla="*/ 136 w 363"/>
                <a:gd name="T51" fmla="*/ 257 h 343"/>
                <a:gd name="T52" fmla="*/ 142 w 363"/>
                <a:gd name="T53" fmla="*/ 247 h 343"/>
                <a:gd name="T54" fmla="*/ 0 w 363"/>
                <a:gd name="T55" fmla="*/ 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63" h="343">
                  <a:moveTo>
                    <a:pt x="0" y="0"/>
                  </a:moveTo>
                  <a:lnTo>
                    <a:pt x="75" y="0"/>
                  </a:lnTo>
                  <a:lnTo>
                    <a:pt x="186" y="182"/>
                  </a:lnTo>
                  <a:lnTo>
                    <a:pt x="288" y="0"/>
                  </a:lnTo>
                  <a:lnTo>
                    <a:pt x="363" y="0"/>
                  </a:lnTo>
                  <a:lnTo>
                    <a:pt x="360" y="4"/>
                  </a:lnTo>
                  <a:lnTo>
                    <a:pt x="355" y="13"/>
                  </a:lnTo>
                  <a:lnTo>
                    <a:pt x="346" y="29"/>
                  </a:lnTo>
                  <a:lnTo>
                    <a:pt x="334" y="50"/>
                  </a:lnTo>
                  <a:lnTo>
                    <a:pt x="319" y="75"/>
                  </a:lnTo>
                  <a:lnTo>
                    <a:pt x="303" y="103"/>
                  </a:lnTo>
                  <a:lnTo>
                    <a:pt x="285" y="132"/>
                  </a:lnTo>
                  <a:lnTo>
                    <a:pt x="267" y="163"/>
                  </a:lnTo>
                  <a:lnTo>
                    <a:pt x="250" y="194"/>
                  </a:lnTo>
                  <a:lnTo>
                    <a:pt x="230" y="225"/>
                  </a:lnTo>
                  <a:lnTo>
                    <a:pt x="214" y="254"/>
                  </a:lnTo>
                  <a:lnTo>
                    <a:pt x="198" y="282"/>
                  </a:lnTo>
                  <a:lnTo>
                    <a:pt x="183" y="306"/>
                  </a:lnTo>
                  <a:lnTo>
                    <a:pt x="171" y="326"/>
                  </a:lnTo>
                  <a:lnTo>
                    <a:pt x="162" y="343"/>
                  </a:lnTo>
                  <a:lnTo>
                    <a:pt x="88" y="343"/>
                  </a:lnTo>
                  <a:lnTo>
                    <a:pt x="97" y="328"/>
                  </a:lnTo>
                  <a:lnTo>
                    <a:pt x="108" y="310"/>
                  </a:lnTo>
                  <a:lnTo>
                    <a:pt x="118" y="291"/>
                  </a:lnTo>
                  <a:lnTo>
                    <a:pt x="127" y="273"/>
                  </a:lnTo>
                  <a:lnTo>
                    <a:pt x="136" y="257"/>
                  </a:lnTo>
                  <a:lnTo>
                    <a:pt x="142" y="24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" name="Freeform 13"/>
            <p:cNvSpPr>
              <a:spLocks/>
            </p:cNvSpPr>
            <p:nvPr/>
          </p:nvSpPr>
          <p:spPr bwMode="auto">
            <a:xfrm>
              <a:off x="6235701" y="3743326"/>
              <a:ext cx="179388" cy="180975"/>
            </a:xfrm>
            <a:custGeom>
              <a:avLst/>
              <a:gdLst>
                <a:gd name="T0" fmla="*/ 0 w 338"/>
                <a:gd name="T1" fmla="*/ 0 h 341"/>
                <a:gd name="T2" fmla="*/ 338 w 338"/>
                <a:gd name="T3" fmla="*/ 0 h 341"/>
                <a:gd name="T4" fmla="*/ 338 w 338"/>
                <a:gd name="T5" fmla="*/ 341 h 341"/>
                <a:gd name="T6" fmla="*/ 270 w 338"/>
                <a:gd name="T7" fmla="*/ 341 h 341"/>
                <a:gd name="T8" fmla="*/ 270 w 338"/>
                <a:gd name="T9" fmla="*/ 287 h 341"/>
                <a:gd name="T10" fmla="*/ 270 w 338"/>
                <a:gd name="T11" fmla="*/ 66 h 341"/>
                <a:gd name="T12" fmla="*/ 67 w 338"/>
                <a:gd name="T13" fmla="*/ 66 h 341"/>
                <a:gd name="T14" fmla="*/ 67 w 338"/>
                <a:gd name="T15" fmla="*/ 341 h 341"/>
                <a:gd name="T16" fmla="*/ 0 w 338"/>
                <a:gd name="T17" fmla="*/ 341 h 341"/>
                <a:gd name="T18" fmla="*/ 0 w 338"/>
                <a:gd name="T19" fmla="*/ 0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8" h="341">
                  <a:moveTo>
                    <a:pt x="0" y="0"/>
                  </a:moveTo>
                  <a:lnTo>
                    <a:pt x="338" y="0"/>
                  </a:lnTo>
                  <a:lnTo>
                    <a:pt x="338" y="341"/>
                  </a:lnTo>
                  <a:lnTo>
                    <a:pt x="270" y="341"/>
                  </a:lnTo>
                  <a:lnTo>
                    <a:pt x="270" y="287"/>
                  </a:lnTo>
                  <a:lnTo>
                    <a:pt x="270" y="66"/>
                  </a:lnTo>
                  <a:lnTo>
                    <a:pt x="67" y="66"/>
                  </a:lnTo>
                  <a:lnTo>
                    <a:pt x="67" y="341"/>
                  </a:lnTo>
                  <a:lnTo>
                    <a:pt x="0" y="3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" name="Freeform 16"/>
            <p:cNvSpPr>
              <a:spLocks/>
            </p:cNvSpPr>
            <p:nvPr/>
          </p:nvSpPr>
          <p:spPr bwMode="auto">
            <a:xfrm>
              <a:off x="6638926" y="3729038"/>
              <a:ext cx="258763" cy="200025"/>
            </a:xfrm>
            <a:custGeom>
              <a:avLst/>
              <a:gdLst>
                <a:gd name="T0" fmla="*/ 5 w 491"/>
                <a:gd name="T1" fmla="*/ 0 h 378"/>
                <a:gd name="T2" fmla="*/ 9 w 491"/>
                <a:gd name="T3" fmla="*/ 0 h 378"/>
                <a:gd name="T4" fmla="*/ 14 w 491"/>
                <a:gd name="T5" fmla="*/ 1 h 378"/>
                <a:gd name="T6" fmla="*/ 487 w 491"/>
                <a:gd name="T7" fmla="*/ 346 h 378"/>
                <a:gd name="T8" fmla="*/ 490 w 491"/>
                <a:gd name="T9" fmla="*/ 349 h 378"/>
                <a:gd name="T10" fmla="*/ 491 w 491"/>
                <a:gd name="T11" fmla="*/ 352 h 378"/>
                <a:gd name="T12" fmla="*/ 491 w 491"/>
                <a:gd name="T13" fmla="*/ 356 h 378"/>
                <a:gd name="T14" fmla="*/ 490 w 491"/>
                <a:gd name="T15" fmla="*/ 359 h 378"/>
                <a:gd name="T16" fmla="*/ 485 w 491"/>
                <a:gd name="T17" fmla="*/ 362 h 378"/>
                <a:gd name="T18" fmla="*/ 456 w 491"/>
                <a:gd name="T19" fmla="*/ 375 h 378"/>
                <a:gd name="T20" fmla="*/ 447 w 491"/>
                <a:gd name="T21" fmla="*/ 378 h 378"/>
                <a:gd name="T22" fmla="*/ 437 w 491"/>
                <a:gd name="T23" fmla="*/ 378 h 378"/>
                <a:gd name="T24" fmla="*/ 428 w 491"/>
                <a:gd name="T25" fmla="*/ 375 h 378"/>
                <a:gd name="T26" fmla="*/ 14 w 491"/>
                <a:gd name="T27" fmla="*/ 168 h 378"/>
                <a:gd name="T28" fmla="*/ 6 w 491"/>
                <a:gd name="T29" fmla="*/ 162 h 378"/>
                <a:gd name="T30" fmla="*/ 2 w 491"/>
                <a:gd name="T31" fmla="*/ 153 h 378"/>
                <a:gd name="T32" fmla="*/ 0 w 491"/>
                <a:gd name="T33" fmla="*/ 144 h 378"/>
                <a:gd name="T34" fmla="*/ 0 w 491"/>
                <a:gd name="T35" fmla="*/ 9 h 378"/>
                <a:gd name="T36" fmla="*/ 0 w 491"/>
                <a:gd name="T37" fmla="*/ 4 h 378"/>
                <a:gd name="T38" fmla="*/ 2 w 491"/>
                <a:gd name="T39" fmla="*/ 0 h 378"/>
                <a:gd name="T40" fmla="*/ 5 w 491"/>
                <a:gd name="T41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91" h="378">
                  <a:moveTo>
                    <a:pt x="5" y="0"/>
                  </a:moveTo>
                  <a:lnTo>
                    <a:pt x="9" y="0"/>
                  </a:lnTo>
                  <a:lnTo>
                    <a:pt x="14" y="1"/>
                  </a:lnTo>
                  <a:lnTo>
                    <a:pt x="487" y="346"/>
                  </a:lnTo>
                  <a:lnTo>
                    <a:pt x="490" y="349"/>
                  </a:lnTo>
                  <a:lnTo>
                    <a:pt x="491" y="352"/>
                  </a:lnTo>
                  <a:lnTo>
                    <a:pt x="491" y="356"/>
                  </a:lnTo>
                  <a:lnTo>
                    <a:pt x="490" y="359"/>
                  </a:lnTo>
                  <a:lnTo>
                    <a:pt x="485" y="362"/>
                  </a:lnTo>
                  <a:lnTo>
                    <a:pt x="456" y="375"/>
                  </a:lnTo>
                  <a:lnTo>
                    <a:pt x="447" y="378"/>
                  </a:lnTo>
                  <a:lnTo>
                    <a:pt x="437" y="378"/>
                  </a:lnTo>
                  <a:lnTo>
                    <a:pt x="428" y="375"/>
                  </a:lnTo>
                  <a:lnTo>
                    <a:pt x="14" y="168"/>
                  </a:lnTo>
                  <a:lnTo>
                    <a:pt x="6" y="162"/>
                  </a:lnTo>
                  <a:lnTo>
                    <a:pt x="2" y="153"/>
                  </a:lnTo>
                  <a:lnTo>
                    <a:pt x="0" y="14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" name="Freeform 17"/>
            <p:cNvSpPr>
              <a:spLocks/>
            </p:cNvSpPr>
            <p:nvPr/>
          </p:nvSpPr>
          <p:spPr bwMode="auto">
            <a:xfrm>
              <a:off x="6715126" y="2930526"/>
              <a:ext cx="520700" cy="841375"/>
            </a:xfrm>
            <a:custGeom>
              <a:avLst/>
              <a:gdLst>
                <a:gd name="T0" fmla="*/ 982 w 984"/>
                <a:gd name="T1" fmla="*/ 0 h 1590"/>
                <a:gd name="T2" fmla="*/ 984 w 984"/>
                <a:gd name="T3" fmla="*/ 2 h 1590"/>
                <a:gd name="T4" fmla="*/ 984 w 984"/>
                <a:gd name="T5" fmla="*/ 5 h 1590"/>
                <a:gd name="T6" fmla="*/ 982 w 984"/>
                <a:gd name="T7" fmla="*/ 9 h 1590"/>
                <a:gd name="T8" fmla="*/ 117 w 984"/>
                <a:gd name="T9" fmla="*/ 1583 h 1590"/>
                <a:gd name="T10" fmla="*/ 114 w 984"/>
                <a:gd name="T11" fmla="*/ 1587 h 1590"/>
                <a:gd name="T12" fmla="*/ 111 w 984"/>
                <a:gd name="T13" fmla="*/ 1590 h 1590"/>
                <a:gd name="T14" fmla="*/ 107 w 984"/>
                <a:gd name="T15" fmla="*/ 1590 h 1590"/>
                <a:gd name="T16" fmla="*/ 101 w 984"/>
                <a:gd name="T17" fmla="*/ 1590 h 1590"/>
                <a:gd name="T18" fmla="*/ 96 w 984"/>
                <a:gd name="T19" fmla="*/ 1587 h 1590"/>
                <a:gd name="T20" fmla="*/ 11 w 984"/>
                <a:gd name="T21" fmla="*/ 1525 h 1590"/>
                <a:gd name="T22" fmla="*/ 5 w 984"/>
                <a:gd name="T23" fmla="*/ 1518 h 1590"/>
                <a:gd name="T24" fmla="*/ 0 w 984"/>
                <a:gd name="T25" fmla="*/ 1509 h 1590"/>
                <a:gd name="T26" fmla="*/ 0 w 984"/>
                <a:gd name="T27" fmla="*/ 1500 h 1590"/>
                <a:gd name="T28" fmla="*/ 203 w 984"/>
                <a:gd name="T29" fmla="*/ 479 h 1590"/>
                <a:gd name="T30" fmla="*/ 209 w 984"/>
                <a:gd name="T31" fmla="*/ 466 h 1590"/>
                <a:gd name="T32" fmla="*/ 219 w 984"/>
                <a:gd name="T33" fmla="*/ 455 h 1590"/>
                <a:gd name="T34" fmla="*/ 976 w 984"/>
                <a:gd name="T35" fmla="*/ 3 h 1590"/>
                <a:gd name="T36" fmla="*/ 981 w 984"/>
                <a:gd name="T37" fmla="*/ 0 h 1590"/>
                <a:gd name="T38" fmla="*/ 982 w 984"/>
                <a:gd name="T39" fmla="*/ 0 h 1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84" h="1590">
                  <a:moveTo>
                    <a:pt x="982" y="0"/>
                  </a:moveTo>
                  <a:lnTo>
                    <a:pt x="984" y="2"/>
                  </a:lnTo>
                  <a:lnTo>
                    <a:pt x="984" y="5"/>
                  </a:lnTo>
                  <a:lnTo>
                    <a:pt x="982" y="9"/>
                  </a:lnTo>
                  <a:lnTo>
                    <a:pt x="117" y="1583"/>
                  </a:lnTo>
                  <a:lnTo>
                    <a:pt x="114" y="1587"/>
                  </a:lnTo>
                  <a:lnTo>
                    <a:pt x="111" y="1590"/>
                  </a:lnTo>
                  <a:lnTo>
                    <a:pt x="107" y="1590"/>
                  </a:lnTo>
                  <a:lnTo>
                    <a:pt x="101" y="1590"/>
                  </a:lnTo>
                  <a:lnTo>
                    <a:pt x="96" y="1587"/>
                  </a:lnTo>
                  <a:lnTo>
                    <a:pt x="11" y="1525"/>
                  </a:lnTo>
                  <a:lnTo>
                    <a:pt x="5" y="1518"/>
                  </a:lnTo>
                  <a:lnTo>
                    <a:pt x="0" y="1509"/>
                  </a:lnTo>
                  <a:lnTo>
                    <a:pt x="0" y="1500"/>
                  </a:lnTo>
                  <a:lnTo>
                    <a:pt x="203" y="479"/>
                  </a:lnTo>
                  <a:lnTo>
                    <a:pt x="209" y="466"/>
                  </a:lnTo>
                  <a:lnTo>
                    <a:pt x="219" y="455"/>
                  </a:lnTo>
                  <a:lnTo>
                    <a:pt x="976" y="3"/>
                  </a:lnTo>
                  <a:lnTo>
                    <a:pt x="981" y="0"/>
                  </a:lnTo>
                  <a:lnTo>
                    <a:pt x="98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" name="Freeform 18"/>
            <p:cNvSpPr>
              <a:spLocks/>
            </p:cNvSpPr>
            <p:nvPr/>
          </p:nvSpPr>
          <p:spPr bwMode="auto">
            <a:xfrm>
              <a:off x="6638926" y="3208338"/>
              <a:ext cx="125413" cy="498475"/>
            </a:xfrm>
            <a:custGeom>
              <a:avLst/>
              <a:gdLst>
                <a:gd name="T0" fmla="*/ 233 w 237"/>
                <a:gd name="T1" fmla="*/ 0 h 942"/>
                <a:gd name="T2" fmla="*/ 236 w 237"/>
                <a:gd name="T3" fmla="*/ 0 h 942"/>
                <a:gd name="T4" fmla="*/ 237 w 237"/>
                <a:gd name="T5" fmla="*/ 4 h 942"/>
                <a:gd name="T6" fmla="*/ 237 w 237"/>
                <a:gd name="T7" fmla="*/ 9 h 942"/>
                <a:gd name="T8" fmla="*/ 88 w 237"/>
                <a:gd name="T9" fmla="*/ 933 h 942"/>
                <a:gd name="T10" fmla="*/ 86 w 237"/>
                <a:gd name="T11" fmla="*/ 938 h 942"/>
                <a:gd name="T12" fmla="*/ 83 w 237"/>
                <a:gd name="T13" fmla="*/ 941 h 942"/>
                <a:gd name="T14" fmla="*/ 80 w 237"/>
                <a:gd name="T15" fmla="*/ 942 h 942"/>
                <a:gd name="T16" fmla="*/ 76 w 237"/>
                <a:gd name="T17" fmla="*/ 942 h 942"/>
                <a:gd name="T18" fmla="*/ 71 w 237"/>
                <a:gd name="T19" fmla="*/ 941 h 942"/>
                <a:gd name="T20" fmla="*/ 14 w 237"/>
                <a:gd name="T21" fmla="*/ 898 h 942"/>
                <a:gd name="T22" fmla="*/ 6 w 237"/>
                <a:gd name="T23" fmla="*/ 891 h 942"/>
                <a:gd name="T24" fmla="*/ 2 w 237"/>
                <a:gd name="T25" fmla="*/ 882 h 942"/>
                <a:gd name="T26" fmla="*/ 0 w 237"/>
                <a:gd name="T27" fmla="*/ 873 h 942"/>
                <a:gd name="T28" fmla="*/ 0 w 237"/>
                <a:gd name="T29" fmla="*/ 180 h 942"/>
                <a:gd name="T30" fmla="*/ 2 w 237"/>
                <a:gd name="T31" fmla="*/ 171 h 942"/>
                <a:gd name="T32" fmla="*/ 6 w 237"/>
                <a:gd name="T33" fmla="*/ 162 h 942"/>
                <a:gd name="T34" fmla="*/ 14 w 237"/>
                <a:gd name="T35" fmla="*/ 155 h 942"/>
                <a:gd name="T36" fmla="*/ 227 w 237"/>
                <a:gd name="T37" fmla="*/ 1 h 942"/>
                <a:gd name="T38" fmla="*/ 230 w 237"/>
                <a:gd name="T39" fmla="*/ 0 h 942"/>
                <a:gd name="T40" fmla="*/ 233 w 237"/>
                <a:gd name="T41" fmla="*/ 0 h 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7" h="942">
                  <a:moveTo>
                    <a:pt x="233" y="0"/>
                  </a:moveTo>
                  <a:lnTo>
                    <a:pt x="236" y="0"/>
                  </a:lnTo>
                  <a:lnTo>
                    <a:pt x="237" y="4"/>
                  </a:lnTo>
                  <a:lnTo>
                    <a:pt x="237" y="9"/>
                  </a:lnTo>
                  <a:lnTo>
                    <a:pt x="88" y="933"/>
                  </a:lnTo>
                  <a:lnTo>
                    <a:pt x="86" y="938"/>
                  </a:lnTo>
                  <a:lnTo>
                    <a:pt x="83" y="941"/>
                  </a:lnTo>
                  <a:lnTo>
                    <a:pt x="80" y="942"/>
                  </a:lnTo>
                  <a:lnTo>
                    <a:pt x="76" y="942"/>
                  </a:lnTo>
                  <a:lnTo>
                    <a:pt x="71" y="941"/>
                  </a:lnTo>
                  <a:lnTo>
                    <a:pt x="14" y="898"/>
                  </a:lnTo>
                  <a:lnTo>
                    <a:pt x="6" y="891"/>
                  </a:lnTo>
                  <a:lnTo>
                    <a:pt x="2" y="882"/>
                  </a:lnTo>
                  <a:lnTo>
                    <a:pt x="0" y="873"/>
                  </a:lnTo>
                  <a:lnTo>
                    <a:pt x="0" y="180"/>
                  </a:lnTo>
                  <a:lnTo>
                    <a:pt x="2" y="171"/>
                  </a:lnTo>
                  <a:lnTo>
                    <a:pt x="6" y="162"/>
                  </a:lnTo>
                  <a:lnTo>
                    <a:pt x="14" y="155"/>
                  </a:lnTo>
                  <a:lnTo>
                    <a:pt x="227" y="1"/>
                  </a:lnTo>
                  <a:lnTo>
                    <a:pt x="230" y="0"/>
                  </a:lnTo>
                  <a:lnTo>
                    <a:pt x="2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" name="Freeform 19"/>
            <p:cNvSpPr>
              <a:spLocks/>
            </p:cNvSpPr>
            <p:nvPr/>
          </p:nvSpPr>
          <p:spPr bwMode="auto">
            <a:xfrm>
              <a:off x="6807201" y="3271838"/>
              <a:ext cx="393700" cy="568325"/>
            </a:xfrm>
            <a:custGeom>
              <a:avLst/>
              <a:gdLst>
                <a:gd name="T0" fmla="*/ 584 w 742"/>
                <a:gd name="T1" fmla="*/ 0 h 1073"/>
                <a:gd name="T2" fmla="*/ 585 w 742"/>
                <a:gd name="T3" fmla="*/ 0 h 1073"/>
                <a:gd name="T4" fmla="*/ 588 w 742"/>
                <a:gd name="T5" fmla="*/ 1 h 1073"/>
                <a:gd name="T6" fmla="*/ 590 w 742"/>
                <a:gd name="T7" fmla="*/ 6 h 1073"/>
                <a:gd name="T8" fmla="*/ 742 w 742"/>
                <a:gd name="T9" fmla="*/ 522 h 1073"/>
                <a:gd name="T10" fmla="*/ 742 w 742"/>
                <a:gd name="T11" fmla="*/ 533 h 1073"/>
                <a:gd name="T12" fmla="*/ 741 w 742"/>
                <a:gd name="T13" fmla="*/ 541 h 1073"/>
                <a:gd name="T14" fmla="*/ 735 w 742"/>
                <a:gd name="T15" fmla="*/ 549 h 1073"/>
                <a:gd name="T16" fmla="*/ 121 w 742"/>
                <a:gd name="T17" fmla="*/ 1068 h 1073"/>
                <a:gd name="T18" fmla="*/ 112 w 742"/>
                <a:gd name="T19" fmla="*/ 1071 h 1073"/>
                <a:gd name="T20" fmla="*/ 103 w 742"/>
                <a:gd name="T21" fmla="*/ 1073 h 1073"/>
                <a:gd name="T22" fmla="*/ 94 w 742"/>
                <a:gd name="T23" fmla="*/ 1068 h 1073"/>
                <a:gd name="T24" fmla="*/ 6 w 742"/>
                <a:gd name="T25" fmla="*/ 1005 h 1073"/>
                <a:gd name="T26" fmla="*/ 3 w 742"/>
                <a:gd name="T27" fmla="*/ 1002 h 1073"/>
                <a:gd name="T28" fmla="*/ 0 w 742"/>
                <a:gd name="T29" fmla="*/ 998 h 1073"/>
                <a:gd name="T30" fmla="*/ 0 w 742"/>
                <a:gd name="T31" fmla="*/ 992 h 1073"/>
                <a:gd name="T32" fmla="*/ 0 w 742"/>
                <a:gd name="T33" fmla="*/ 987 h 1073"/>
                <a:gd name="T34" fmla="*/ 1 w 742"/>
                <a:gd name="T35" fmla="*/ 981 h 1073"/>
                <a:gd name="T36" fmla="*/ 578 w 742"/>
                <a:gd name="T37" fmla="*/ 4 h 1073"/>
                <a:gd name="T38" fmla="*/ 581 w 742"/>
                <a:gd name="T39" fmla="*/ 1 h 1073"/>
                <a:gd name="T40" fmla="*/ 584 w 742"/>
                <a:gd name="T41" fmla="*/ 0 h 1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42" h="1073">
                  <a:moveTo>
                    <a:pt x="584" y="0"/>
                  </a:moveTo>
                  <a:lnTo>
                    <a:pt x="585" y="0"/>
                  </a:lnTo>
                  <a:lnTo>
                    <a:pt x="588" y="1"/>
                  </a:lnTo>
                  <a:lnTo>
                    <a:pt x="590" y="6"/>
                  </a:lnTo>
                  <a:lnTo>
                    <a:pt x="742" y="522"/>
                  </a:lnTo>
                  <a:lnTo>
                    <a:pt x="742" y="533"/>
                  </a:lnTo>
                  <a:lnTo>
                    <a:pt x="741" y="541"/>
                  </a:lnTo>
                  <a:lnTo>
                    <a:pt x="735" y="549"/>
                  </a:lnTo>
                  <a:lnTo>
                    <a:pt x="121" y="1068"/>
                  </a:lnTo>
                  <a:lnTo>
                    <a:pt x="112" y="1071"/>
                  </a:lnTo>
                  <a:lnTo>
                    <a:pt x="103" y="1073"/>
                  </a:lnTo>
                  <a:lnTo>
                    <a:pt x="94" y="1068"/>
                  </a:lnTo>
                  <a:lnTo>
                    <a:pt x="6" y="1005"/>
                  </a:lnTo>
                  <a:lnTo>
                    <a:pt x="3" y="1002"/>
                  </a:lnTo>
                  <a:lnTo>
                    <a:pt x="0" y="998"/>
                  </a:lnTo>
                  <a:lnTo>
                    <a:pt x="0" y="992"/>
                  </a:lnTo>
                  <a:lnTo>
                    <a:pt x="0" y="987"/>
                  </a:lnTo>
                  <a:lnTo>
                    <a:pt x="1" y="981"/>
                  </a:lnTo>
                  <a:lnTo>
                    <a:pt x="578" y="4"/>
                  </a:lnTo>
                  <a:lnTo>
                    <a:pt x="581" y="1"/>
                  </a:lnTo>
                  <a:lnTo>
                    <a:pt x="58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" name="Freeform 20"/>
            <p:cNvSpPr>
              <a:spLocks/>
            </p:cNvSpPr>
            <p:nvPr/>
          </p:nvSpPr>
          <p:spPr bwMode="auto">
            <a:xfrm>
              <a:off x="6899276" y="3644901"/>
              <a:ext cx="300038" cy="249238"/>
            </a:xfrm>
            <a:custGeom>
              <a:avLst/>
              <a:gdLst>
                <a:gd name="T0" fmla="*/ 532 w 566"/>
                <a:gd name="T1" fmla="*/ 0 h 472"/>
                <a:gd name="T2" fmla="*/ 535 w 566"/>
                <a:gd name="T3" fmla="*/ 1 h 472"/>
                <a:gd name="T4" fmla="*/ 540 w 566"/>
                <a:gd name="T5" fmla="*/ 4 h 472"/>
                <a:gd name="T6" fmla="*/ 541 w 566"/>
                <a:gd name="T7" fmla="*/ 9 h 472"/>
                <a:gd name="T8" fmla="*/ 566 w 566"/>
                <a:gd name="T9" fmla="*/ 254 h 472"/>
                <a:gd name="T10" fmla="*/ 566 w 566"/>
                <a:gd name="T11" fmla="*/ 260 h 472"/>
                <a:gd name="T12" fmla="*/ 566 w 566"/>
                <a:gd name="T13" fmla="*/ 265 h 472"/>
                <a:gd name="T14" fmla="*/ 565 w 566"/>
                <a:gd name="T15" fmla="*/ 271 h 472"/>
                <a:gd name="T16" fmla="*/ 562 w 566"/>
                <a:gd name="T17" fmla="*/ 275 h 472"/>
                <a:gd name="T18" fmla="*/ 557 w 566"/>
                <a:gd name="T19" fmla="*/ 278 h 472"/>
                <a:gd name="T20" fmla="*/ 93 w 566"/>
                <a:gd name="T21" fmla="*/ 471 h 472"/>
                <a:gd name="T22" fmla="*/ 84 w 566"/>
                <a:gd name="T23" fmla="*/ 472 h 472"/>
                <a:gd name="T24" fmla="*/ 74 w 566"/>
                <a:gd name="T25" fmla="*/ 472 h 472"/>
                <a:gd name="T26" fmla="*/ 66 w 566"/>
                <a:gd name="T27" fmla="*/ 468 h 472"/>
                <a:gd name="T28" fmla="*/ 4 w 566"/>
                <a:gd name="T29" fmla="*/ 424 h 472"/>
                <a:gd name="T30" fmla="*/ 1 w 566"/>
                <a:gd name="T31" fmla="*/ 421 h 472"/>
                <a:gd name="T32" fmla="*/ 0 w 566"/>
                <a:gd name="T33" fmla="*/ 416 h 472"/>
                <a:gd name="T34" fmla="*/ 0 w 566"/>
                <a:gd name="T35" fmla="*/ 412 h 472"/>
                <a:gd name="T36" fmla="*/ 1 w 566"/>
                <a:gd name="T37" fmla="*/ 407 h 472"/>
                <a:gd name="T38" fmla="*/ 4 w 566"/>
                <a:gd name="T39" fmla="*/ 405 h 472"/>
                <a:gd name="T40" fmla="*/ 523 w 566"/>
                <a:gd name="T41" fmla="*/ 3 h 472"/>
                <a:gd name="T42" fmla="*/ 528 w 566"/>
                <a:gd name="T43" fmla="*/ 1 h 472"/>
                <a:gd name="T44" fmla="*/ 532 w 566"/>
                <a:gd name="T45" fmla="*/ 0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66" h="472">
                  <a:moveTo>
                    <a:pt x="532" y="0"/>
                  </a:moveTo>
                  <a:lnTo>
                    <a:pt x="535" y="1"/>
                  </a:lnTo>
                  <a:lnTo>
                    <a:pt x="540" y="4"/>
                  </a:lnTo>
                  <a:lnTo>
                    <a:pt x="541" y="9"/>
                  </a:lnTo>
                  <a:lnTo>
                    <a:pt x="566" y="254"/>
                  </a:lnTo>
                  <a:lnTo>
                    <a:pt x="566" y="260"/>
                  </a:lnTo>
                  <a:lnTo>
                    <a:pt x="566" y="265"/>
                  </a:lnTo>
                  <a:lnTo>
                    <a:pt x="565" y="271"/>
                  </a:lnTo>
                  <a:lnTo>
                    <a:pt x="562" y="275"/>
                  </a:lnTo>
                  <a:lnTo>
                    <a:pt x="557" y="278"/>
                  </a:lnTo>
                  <a:lnTo>
                    <a:pt x="93" y="471"/>
                  </a:lnTo>
                  <a:lnTo>
                    <a:pt x="84" y="472"/>
                  </a:lnTo>
                  <a:lnTo>
                    <a:pt x="74" y="472"/>
                  </a:lnTo>
                  <a:lnTo>
                    <a:pt x="66" y="468"/>
                  </a:lnTo>
                  <a:lnTo>
                    <a:pt x="4" y="424"/>
                  </a:lnTo>
                  <a:lnTo>
                    <a:pt x="1" y="421"/>
                  </a:lnTo>
                  <a:lnTo>
                    <a:pt x="0" y="416"/>
                  </a:lnTo>
                  <a:lnTo>
                    <a:pt x="0" y="412"/>
                  </a:lnTo>
                  <a:lnTo>
                    <a:pt x="1" y="407"/>
                  </a:lnTo>
                  <a:lnTo>
                    <a:pt x="4" y="405"/>
                  </a:lnTo>
                  <a:lnTo>
                    <a:pt x="523" y="3"/>
                  </a:lnTo>
                  <a:lnTo>
                    <a:pt x="528" y="1"/>
                  </a:lnTo>
                  <a:lnTo>
                    <a:pt x="53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7" name="Group 6"/>
          <p:cNvGrpSpPr/>
          <p:nvPr/>
        </p:nvGrpSpPr>
        <p:grpSpPr>
          <a:xfrm rot="5400000">
            <a:off x="-1234060" y="3205527"/>
            <a:ext cx="2520000" cy="51881"/>
            <a:chOff x="9641135" y="931268"/>
            <a:chExt cx="1601668" cy="106352"/>
          </a:xfrm>
        </p:grpSpPr>
        <p:sp>
          <p:nvSpPr>
            <p:cNvPr id="8" name="Rectangle 7"/>
            <p:cNvSpPr/>
            <p:nvPr/>
          </p:nvSpPr>
          <p:spPr>
            <a:xfrm rot="5400000">
              <a:off x="9768509" y="804444"/>
              <a:ext cx="105251" cy="360000"/>
            </a:xfrm>
            <a:prstGeom prst="rect">
              <a:avLst/>
            </a:prstGeom>
            <a:solidFill>
              <a:srgbClr val="005D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 rot="5400000">
              <a:off x="10182397" y="804444"/>
              <a:ext cx="105253" cy="3600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 rot="5400000">
              <a:off x="10595737" y="804444"/>
              <a:ext cx="106352" cy="360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 rot="5400000">
              <a:off x="11009628" y="804444"/>
              <a:ext cx="106349" cy="360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28" name="Title Placeholder 27"/>
          <p:cNvSpPr>
            <a:spLocks noGrp="1"/>
          </p:cNvSpPr>
          <p:nvPr>
            <p:ph type="title"/>
          </p:nvPr>
        </p:nvSpPr>
        <p:spPr>
          <a:xfrm>
            <a:off x="838200" y="194859"/>
            <a:ext cx="10515600" cy="641872"/>
          </a:xfrm>
          <a:prstGeom prst="rect">
            <a:avLst/>
          </a:prstGeom>
        </p:spPr>
        <p:txBody>
          <a:bodyPr anchor="ctr"/>
          <a:lstStyle/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063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2000" kern="1200" dirty="0">
          <a:solidFill>
            <a:schemeClr val="tx1"/>
          </a:solidFill>
          <a:latin typeface="Tahoma" charset="0"/>
          <a:ea typeface="Tahoma" charset="0"/>
          <a:cs typeface="Tahoma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pct5">
          <a:fgClr>
            <a:schemeClr val="accent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26"/>
          <p:cNvGrpSpPr/>
          <p:nvPr/>
        </p:nvGrpSpPr>
        <p:grpSpPr>
          <a:xfrm>
            <a:off x="10507541" y="242422"/>
            <a:ext cx="1249112" cy="513189"/>
            <a:chOff x="4805363" y="2930526"/>
            <a:chExt cx="2430463" cy="998537"/>
          </a:xfrm>
          <a:solidFill>
            <a:schemeClr val="bg2"/>
          </a:solidFill>
        </p:grpSpPr>
        <p:sp>
          <p:nvSpPr>
            <p:cNvPr id="8" name="Freeform 6"/>
            <p:cNvSpPr>
              <a:spLocks noEditPoints="1"/>
            </p:cNvSpPr>
            <p:nvPr/>
          </p:nvSpPr>
          <p:spPr bwMode="auto">
            <a:xfrm>
              <a:off x="4805363" y="3276601"/>
              <a:ext cx="344488" cy="385763"/>
            </a:xfrm>
            <a:custGeom>
              <a:avLst/>
              <a:gdLst>
                <a:gd name="T0" fmla="*/ 115 w 653"/>
                <a:gd name="T1" fmla="*/ 410 h 729"/>
                <a:gd name="T2" fmla="*/ 115 w 653"/>
                <a:gd name="T3" fmla="*/ 611 h 729"/>
                <a:gd name="T4" fmla="*/ 480 w 653"/>
                <a:gd name="T5" fmla="*/ 611 h 729"/>
                <a:gd name="T6" fmla="*/ 498 w 653"/>
                <a:gd name="T7" fmla="*/ 608 h 729"/>
                <a:gd name="T8" fmla="*/ 514 w 653"/>
                <a:gd name="T9" fmla="*/ 601 h 729"/>
                <a:gd name="T10" fmla="*/ 526 w 653"/>
                <a:gd name="T11" fmla="*/ 588 h 729"/>
                <a:gd name="T12" fmla="*/ 535 w 653"/>
                <a:gd name="T13" fmla="*/ 572 h 729"/>
                <a:gd name="T14" fmla="*/ 538 w 653"/>
                <a:gd name="T15" fmla="*/ 554 h 729"/>
                <a:gd name="T16" fmla="*/ 538 w 653"/>
                <a:gd name="T17" fmla="*/ 469 h 729"/>
                <a:gd name="T18" fmla="*/ 535 w 653"/>
                <a:gd name="T19" fmla="*/ 449 h 729"/>
                <a:gd name="T20" fmla="*/ 526 w 653"/>
                <a:gd name="T21" fmla="*/ 433 h 729"/>
                <a:gd name="T22" fmla="*/ 514 w 653"/>
                <a:gd name="T23" fmla="*/ 421 h 729"/>
                <a:gd name="T24" fmla="*/ 498 w 653"/>
                <a:gd name="T25" fmla="*/ 413 h 729"/>
                <a:gd name="T26" fmla="*/ 480 w 653"/>
                <a:gd name="T27" fmla="*/ 410 h 729"/>
                <a:gd name="T28" fmla="*/ 115 w 653"/>
                <a:gd name="T29" fmla="*/ 410 h 729"/>
                <a:gd name="T30" fmla="*/ 0 w 653"/>
                <a:gd name="T31" fmla="*/ 0 h 729"/>
                <a:gd name="T32" fmla="*/ 609 w 653"/>
                <a:gd name="T33" fmla="*/ 0 h 729"/>
                <a:gd name="T34" fmla="*/ 609 w 653"/>
                <a:gd name="T35" fmla="*/ 118 h 729"/>
                <a:gd name="T36" fmla="*/ 115 w 653"/>
                <a:gd name="T37" fmla="*/ 118 h 729"/>
                <a:gd name="T38" fmla="*/ 115 w 653"/>
                <a:gd name="T39" fmla="*/ 293 h 729"/>
                <a:gd name="T40" fmla="*/ 480 w 653"/>
                <a:gd name="T41" fmla="*/ 293 h 729"/>
                <a:gd name="T42" fmla="*/ 514 w 653"/>
                <a:gd name="T43" fmla="*/ 296 h 729"/>
                <a:gd name="T44" fmla="*/ 547 w 653"/>
                <a:gd name="T45" fmla="*/ 307 h 729"/>
                <a:gd name="T46" fmla="*/ 576 w 653"/>
                <a:gd name="T47" fmla="*/ 323 h 729"/>
                <a:gd name="T48" fmla="*/ 603 w 653"/>
                <a:gd name="T49" fmla="*/ 345 h 729"/>
                <a:gd name="T50" fmla="*/ 624 w 653"/>
                <a:gd name="T51" fmla="*/ 370 h 729"/>
                <a:gd name="T52" fmla="*/ 640 w 653"/>
                <a:gd name="T53" fmla="*/ 399 h 729"/>
                <a:gd name="T54" fmla="*/ 650 w 653"/>
                <a:gd name="T55" fmla="*/ 433 h 729"/>
                <a:gd name="T56" fmla="*/ 653 w 653"/>
                <a:gd name="T57" fmla="*/ 469 h 729"/>
                <a:gd name="T58" fmla="*/ 653 w 653"/>
                <a:gd name="T59" fmla="*/ 488 h 729"/>
                <a:gd name="T60" fmla="*/ 653 w 653"/>
                <a:gd name="T61" fmla="*/ 511 h 729"/>
                <a:gd name="T62" fmla="*/ 653 w 653"/>
                <a:gd name="T63" fmla="*/ 554 h 729"/>
                <a:gd name="T64" fmla="*/ 650 w 653"/>
                <a:gd name="T65" fmla="*/ 589 h 729"/>
                <a:gd name="T66" fmla="*/ 640 w 653"/>
                <a:gd name="T67" fmla="*/ 622 h 729"/>
                <a:gd name="T68" fmla="*/ 624 w 653"/>
                <a:gd name="T69" fmla="*/ 651 h 729"/>
                <a:gd name="T70" fmla="*/ 603 w 653"/>
                <a:gd name="T71" fmla="*/ 678 h 729"/>
                <a:gd name="T72" fmla="*/ 576 w 653"/>
                <a:gd name="T73" fmla="*/ 698 h 729"/>
                <a:gd name="T74" fmla="*/ 547 w 653"/>
                <a:gd name="T75" fmla="*/ 714 h 729"/>
                <a:gd name="T76" fmla="*/ 514 w 653"/>
                <a:gd name="T77" fmla="*/ 725 h 729"/>
                <a:gd name="T78" fmla="*/ 480 w 653"/>
                <a:gd name="T79" fmla="*/ 729 h 729"/>
                <a:gd name="T80" fmla="*/ 0 w 653"/>
                <a:gd name="T81" fmla="*/ 729 h 729"/>
                <a:gd name="T82" fmla="*/ 0 w 653"/>
                <a:gd name="T83" fmla="*/ 364 h 729"/>
                <a:gd name="T84" fmla="*/ 0 w 653"/>
                <a:gd name="T85" fmla="*/ 180 h 729"/>
                <a:gd name="T86" fmla="*/ 0 w 653"/>
                <a:gd name="T87" fmla="*/ 0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53" h="729">
                  <a:moveTo>
                    <a:pt x="115" y="410"/>
                  </a:moveTo>
                  <a:lnTo>
                    <a:pt x="115" y="611"/>
                  </a:lnTo>
                  <a:lnTo>
                    <a:pt x="480" y="611"/>
                  </a:lnTo>
                  <a:lnTo>
                    <a:pt x="498" y="608"/>
                  </a:lnTo>
                  <a:lnTo>
                    <a:pt x="514" y="601"/>
                  </a:lnTo>
                  <a:lnTo>
                    <a:pt x="526" y="588"/>
                  </a:lnTo>
                  <a:lnTo>
                    <a:pt x="535" y="572"/>
                  </a:lnTo>
                  <a:lnTo>
                    <a:pt x="538" y="554"/>
                  </a:lnTo>
                  <a:lnTo>
                    <a:pt x="538" y="469"/>
                  </a:lnTo>
                  <a:lnTo>
                    <a:pt x="535" y="449"/>
                  </a:lnTo>
                  <a:lnTo>
                    <a:pt x="526" y="433"/>
                  </a:lnTo>
                  <a:lnTo>
                    <a:pt x="514" y="421"/>
                  </a:lnTo>
                  <a:lnTo>
                    <a:pt x="498" y="413"/>
                  </a:lnTo>
                  <a:lnTo>
                    <a:pt x="480" y="410"/>
                  </a:lnTo>
                  <a:lnTo>
                    <a:pt x="115" y="410"/>
                  </a:lnTo>
                  <a:close/>
                  <a:moveTo>
                    <a:pt x="0" y="0"/>
                  </a:moveTo>
                  <a:lnTo>
                    <a:pt x="609" y="0"/>
                  </a:lnTo>
                  <a:lnTo>
                    <a:pt x="609" y="118"/>
                  </a:lnTo>
                  <a:lnTo>
                    <a:pt x="115" y="118"/>
                  </a:lnTo>
                  <a:lnTo>
                    <a:pt x="115" y="293"/>
                  </a:lnTo>
                  <a:lnTo>
                    <a:pt x="480" y="293"/>
                  </a:lnTo>
                  <a:lnTo>
                    <a:pt x="514" y="296"/>
                  </a:lnTo>
                  <a:lnTo>
                    <a:pt x="547" y="307"/>
                  </a:lnTo>
                  <a:lnTo>
                    <a:pt x="576" y="323"/>
                  </a:lnTo>
                  <a:lnTo>
                    <a:pt x="603" y="345"/>
                  </a:lnTo>
                  <a:lnTo>
                    <a:pt x="624" y="370"/>
                  </a:lnTo>
                  <a:lnTo>
                    <a:pt x="640" y="399"/>
                  </a:lnTo>
                  <a:lnTo>
                    <a:pt x="650" y="433"/>
                  </a:lnTo>
                  <a:lnTo>
                    <a:pt x="653" y="469"/>
                  </a:lnTo>
                  <a:lnTo>
                    <a:pt x="653" y="488"/>
                  </a:lnTo>
                  <a:lnTo>
                    <a:pt x="653" y="511"/>
                  </a:lnTo>
                  <a:lnTo>
                    <a:pt x="653" y="554"/>
                  </a:lnTo>
                  <a:lnTo>
                    <a:pt x="650" y="589"/>
                  </a:lnTo>
                  <a:lnTo>
                    <a:pt x="640" y="622"/>
                  </a:lnTo>
                  <a:lnTo>
                    <a:pt x="624" y="651"/>
                  </a:lnTo>
                  <a:lnTo>
                    <a:pt x="603" y="678"/>
                  </a:lnTo>
                  <a:lnTo>
                    <a:pt x="576" y="698"/>
                  </a:lnTo>
                  <a:lnTo>
                    <a:pt x="547" y="714"/>
                  </a:lnTo>
                  <a:lnTo>
                    <a:pt x="514" y="725"/>
                  </a:lnTo>
                  <a:lnTo>
                    <a:pt x="480" y="729"/>
                  </a:lnTo>
                  <a:lnTo>
                    <a:pt x="0" y="729"/>
                  </a:lnTo>
                  <a:lnTo>
                    <a:pt x="0" y="364"/>
                  </a:lnTo>
                  <a:lnTo>
                    <a:pt x="0" y="18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Freeform 7"/>
            <p:cNvSpPr>
              <a:spLocks noEditPoints="1"/>
            </p:cNvSpPr>
            <p:nvPr/>
          </p:nvSpPr>
          <p:spPr bwMode="auto">
            <a:xfrm>
              <a:off x="5665788" y="3276601"/>
              <a:ext cx="346075" cy="385763"/>
            </a:xfrm>
            <a:custGeom>
              <a:avLst/>
              <a:gdLst>
                <a:gd name="T0" fmla="*/ 115 w 654"/>
                <a:gd name="T1" fmla="*/ 118 h 729"/>
                <a:gd name="T2" fmla="*/ 115 w 654"/>
                <a:gd name="T3" fmla="*/ 320 h 729"/>
                <a:gd name="T4" fmla="*/ 481 w 654"/>
                <a:gd name="T5" fmla="*/ 320 h 729"/>
                <a:gd name="T6" fmla="*/ 498 w 654"/>
                <a:gd name="T7" fmla="*/ 317 h 729"/>
                <a:gd name="T8" fmla="*/ 515 w 654"/>
                <a:gd name="T9" fmla="*/ 308 h 729"/>
                <a:gd name="T10" fmla="*/ 526 w 654"/>
                <a:gd name="T11" fmla="*/ 296 h 729"/>
                <a:gd name="T12" fmla="*/ 535 w 654"/>
                <a:gd name="T13" fmla="*/ 280 h 729"/>
                <a:gd name="T14" fmla="*/ 538 w 654"/>
                <a:gd name="T15" fmla="*/ 261 h 729"/>
                <a:gd name="T16" fmla="*/ 538 w 654"/>
                <a:gd name="T17" fmla="*/ 176 h 729"/>
                <a:gd name="T18" fmla="*/ 535 w 654"/>
                <a:gd name="T19" fmla="*/ 158 h 729"/>
                <a:gd name="T20" fmla="*/ 526 w 654"/>
                <a:gd name="T21" fmla="*/ 142 h 729"/>
                <a:gd name="T22" fmla="*/ 515 w 654"/>
                <a:gd name="T23" fmla="*/ 129 h 729"/>
                <a:gd name="T24" fmla="*/ 498 w 654"/>
                <a:gd name="T25" fmla="*/ 121 h 729"/>
                <a:gd name="T26" fmla="*/ 481 w 654"/>
                <a:gd name="T27" fmla="*/ 118 h 729"/>
                <a:gd name="T28" fmla="*/ 115 w 654"/>
                <a:gd name="T29" fmla="*/ 118 h 729"/>
                <a:gd name="T30" fmla="*/ 0 w 654"/>
                <a:gd name="T31" fmla="*/ 0 h 729"/>
                <a:gd name="T32" fmla="*/ 481 w 654"/>
                <a:gd name="T33" fmla="*/ 0 h 729"/>
                <a:gd name="T34" fmla="*/ 515 w 654"/>
                <a:gd name="T35" fmla="*/ 5 h 729"/>
                <a:gd name="T36" fmla="*/ 547 w 654"/>
                <a:gd name="T37" fmla="*/ 15 h 729"/>
                <a:gd name="T38" fmla="*/ 577 w 654"/>
                <a:gd name="T39" fmla="*/ 31 h 729"/>
                <a:gd name="T40" fmla="*/ 603 w 654"/>
                <a:gd name="T41" fmla="*/ 52 h 729"/>
                <a:gd name="T42" fmla="*/ 624 w 654"/>
                <a:gd name="T43" fmla="*/ 79 h 729"/>
                <a:gd name="T44" fmla="*/ 640 w 654"/>
                <a:gd name="T45" fmla="*/ 108 h 729"/>
                <a:gd name="T46" fmla="*/ 651 w 654"/>
                <a:gd name="T47" fmla="*/ 140 h 729"/>
                <a:gd name="T48" fmla="*/ 654 w 654"/>
                <a:gd name="T49" fmla="*/ 176 h 729"/>
                <a:gd name="T50" fmla="*/ 654 w 654"/>
                <a:gd name="T51" fmla="*/ 261 h 729"/>
                <a:gd name="T52" fmla="*/ 651 w 654"/>
                <a:gd name="T53" fmla="*/ 296 h 729"/>
                <a:gd name="T54" fmla="*/ 640 w 654"/>
                <a:gd name="T55" fmla="*/ 330 h 729"/>
                <a:gd name="T56" fmla="*/ 624 w 654"/>
                <a:gd name="T57" fmla="*/ 360 h 729"/>
                <a:gd name="T58" fmla="*/ 603 w 654"/>
                <a:gd name="T59" fmla="*/ 385 h 729"/>
                <a:gd name="T60" fmla="*/ 577 w 654"/>
                <a:gd name="T61" fmla="*/ 407 h 729"/>
                <a:gd name="T62" fmla="*/ 547 w 654"/>
                <a:gd name="T63" fmla="*/ 423 h 729"/>
                <a:gd name="T64" fmla="*/ 515 w 654"/>
                <a:gd name="T65" fmla="*/ 433 h 729"/>
                <a:gd name="T66" fmla="*/ 481 w 654"/>
                <a:gd name="T67" fmla="*/ 436 h 729"/>
                <a:gd name="T68" fmla="*/ 115 w 654"/>
                <a:gd name="T69" fmla="*/ 436 h 729"/>
                <a:gd name="T70" fmla="*/ 115 w 654"/>
                <a:gd name="T71" fmla="*/ 729 h 729"/>
                <a:gd name="T72" fmla="*/ 0 w 654"/>
                <a:gd name="T73" fmla="*/ 729 h 729"/>
                <a:gd name="T74" fmla="*/ 0 w 654"/>
                <a:gd name="T75" fmla="*/ 488 h 729"/>
                <a:gd name="T76" fmla="*/ 0 w 654"/>
                <a:gd name="T77" fmla="*/ 242 h 729"/>
                <a:gd name="T78" fmla="*/ 0 w 654"/>
                <a:gd name="T79" fmla="*/ 0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54" h="729">
                  <a:moveTo>
                    <a:pt x="115" y="118"/>
                  </a:moveTo>
                  <a:lnTo>
                    <a:pt x="115" y="320"/>
                  </a:lnTo>
                  <a:lnTo>
                    <a:pt x="481" y="320"/>
                  </a:lnTo>
                  <a:lnTo>
                    <a:pt x="498" y="317"/>
                  </a:lnTo>
                  <a:lnTo>
                    <a:pt x="515" y="308"/>
                  </a:lnTo>
                  <a:lnTo>
                    <a:pt x="526" y="296"/>
                  </a:lnTo>
                  <a:lnTo>
                    <a:pt x="535" y="280"/>
                  </a:lnTo>
                  <a:lnTo>
                    <a:pt x="538" y="261"/>
                  </a:lnTo>
                  <a:lnTo>
                    <a:pt x="538" y="176"/>
                  </a:lnTo>
                  <a:lnTo>
                    <a:pt x="535" y="158"/>
                  </a:lnTo>
                  <a:lnTo>
                    <a:pt x="526" y="142"/>
                  </a:lnTo>
                  <a:lnTo>
                    <a:pt x="515" y="129"/>
                  </a:lnTo>
                  <a:lnTo>
                    <a:pt x="498" y="121"/>
                  </a:lnTo>
                  <a:lnTo>
                    <a:pt x="481" y="118"/>
                  </a:lnTo>
                  <a:lnTo>
                    <a:pt x="115" y="118"/>
                  </a:lnTo>
                  <a:close/>
                  <a:moveTo>
                    <a:pt x="0" y="0"/>
                  </a:moveTo>
                  <a:lnTo>
                    <a:pt x="481" y="0"/>
                  </a:lnTo>
                  <a:lnTo>
                    <a:pt x="515" y="5"/>
                  </a:lnTo>
                  <a:lnTo>
                    <a:pt x="547" y="15"/>
                  </a:lnTo>
                  <a:lnTo>
                    <a:pt x="577" y="31"/>
                  </a:lnTo>
                  <a:lnTo>
                    <a:pt x="603" y="52"/>
                  </a:lnTo>
                  <a:lnTo>
                    <a:pt x="624" y="79"/>
                  </a:lnTo>
                  <a:lnTo>
                    <a:pt x="640" y="108"/>
                  </a:lnTo>
                  <a:lnTo>
                    <a:pt x="651" y="140"/>
                  </a:lnTo>
                  <a:lnTo>
                    <a:pt x="654" y="176"/>
                  </a:lnTo>
                  <a:lnTo>
                    <a:pt x="654" y="261"/>
                  </a:lnTo>
                  <a:lnTo>
                    <a:pt x="651" y="296"/>
                  </a:lnTo>
                  <a:lnTo>
                    <a:pt x="640" y="330"/>
                  </a:lnTo>
                  <a:lnTo>
                    <a:pt x="624" y="360"/>
                  </a:lnTo>
                  <a:lnTo>
                    <a:pt x="603" y="385"/>
                  </a:lnTo>
                  <a:lnTo>
                    <a:pt x="577" y="407"/>
                  </a:lnTo>
                  <a:lnTo>
                    <a:pt x="547" y="423"/>
                  </a:lnTo>
                  <a:lnTo>
                    <a:pt x="515" y="433"/>
                  </a:lnTo>
                  <a:lnTo>
                    <a:pt x="481" y="436"/>
                  </a:lnTo>
                  <a:lnTo>
                    <a:pt x="115" y="436"/>
                  </a:lnTo>
                  <a:lnTo>
                    <a:pt x="115" y="729"/>
                  </a:lnTo>
                  <a:lnTo>
                    <a:pt x="0" y="729"/>
                  </a:lnTo>
                  <a:lnTo>
                    <a:pt x="0" y="488"/>
                  </a:lnTo>
                  <a:lnTo>
                    <a:pt x="0" y="24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6083301" y="3276601"/>
              <a:ext cx="331788" cy="385763"/>
            </a:xfrm>
            <a:custGeom>
              <a:avLst/>
              <a:gdLst>
                <a:gd name="T0" fmla="*/ 173 w 627"/>
                <a:gd name="T1" fmla="*/ 0 h 729"/>
                <a:gd name="T2" fmla="*/ 627 w 627"/>
                <a:gd name="T3" fmla="*/ 0 h 729"/>
                <a:gd name="T4" fmla="*/ 627 w 627"/>
                <a:gd name="T5" fmla="*/ 118 h 729"/>
                <a:gd name="T6" fmla="*/ 173 w 627"/>
                <a:gd name="T7" fmla="*/ 118 h 729"/>
                <a:gd name="T8" fmla="*/ 155 w 627"/>
                <a:gd name="T9" fmla="*/ 121 h 729"/>
                <a:gd name="T10" fmla="*/ 139 w 627"/>
                <a:gd name="T11" fmla="*/ 129 h 729"/>
                <a:gd name="T12" fmla="*/ 127 w 627"/>
                <a:gd name="T13" fmla="*/ 142 h 729"/>
                <a:gd name="T14" fmla="*/ 118 w 627"/>
                <a:gd name="T15" fmla="*/ 158 h 729"/>
                <a:gd name="T16" fmla="*/ 115 w 627"/>
                <a:gd name="T17" fmla="*/ 176 h 729"/>
                <a:gd name="T18" fmla="*/ 115 w 627"/>
                <a:gd name="T19" fmla="*/ 554 h 729"/>
                <a:gd name="T20" fmla="*/ 118 w 627"/>
                <a:gd name="T21" fmla="*/ 572 h 729"/>
                <a:gd name="T22" fmla="*/ 127 w 627"/>
                <a:gd name="T23" fmla="*/ 588 h 729"/>
                <a:gd name="T24" fmla="*/ 139 w 627"/>
                <a:gd name="T25" fmla="*/ 601 h 729"/>
                <a:gd name="T26" fmla="*/ 155 w 627"/>
                <a:gd name="T27" fmla="*/ 608 h 729"/>
                <a:gd name="T28" fmla="*/ 173 w 627"/>
                <a:gd name="T29" fmla="*/ 611 h 729"/>
                <a:gd name="T30" fmla="*/ 627 w 627"/>
                <a:gd name="T31" fmla="*/ 611 h 729"/>
                <a:gd name="T32" fmla="*/ 627 w 627"/>
                <a:gd name="T33" fmla="*/ 729 h 729"/>
                <a:gd name="T34" fmla="*/ 545 w 627"/>
                <a:gd name="T35" fmla="*/ 729 h 729"/>
                <a:gd name="T36" fmla="*/ 470 w 627"/>
                <a:gd name="T37" fmla="*/ 729 h 729"/>
                <a:gd name="T38" fmla="*/ 400 w 627"/>
                <a:gd name="T39" fmla="*/ 729 h 729"/>
                <a:gd name="T40" fmla="*/ 329 w 627"/>
                <a:gd name="T41" fmla="*/ 729 h 729"/>
                <a:gd name="T42" fmla="*/ 255 w 627"/>
                <a:gd name="T43" fmla="*/ 729 h 729"/>
                <a:gd name="T44" fmla="*/ 173 w 627"/>
                <a:gd name="T45" fmla="*/ 729 h 729"/>
                <a:gd name="T46" fmla="*/ 139 w 627"/>
                <a:gd name="T47" fmla="*/ 725 h 729"/>
                <a:gd name="T48" fmla="*/ 106 w 627"/>
                <a:gd name="T49" fmla="*/ 714 h 729"/>
                <a:gd name="T50" fmla="*/ 76 w 627"/>
                <a:gd name="T51" fmla="*/ 698 h 729"/>
                <a:gd name="T52" fmla="*/ 50 w 627"/>
                <a:gd name="T53" fmla="*/ 678 h 729"/>
                <a:gd name="T54" fmla="*/ 29 w 627"/>
                <a:gd name="T55" fmla="*/ 651 h 729"/>
                <a:gd name="T56" fmla="*/ 13 w 627"/>
                <a:gd name="T57" fmla="*/ 622 h 729"/>
                <a:gd name="T58" fmla="*/ 3 w 627"/>
                <a:gd name="T59" fmla="*/ 589 h 729"/>
                <a:gd name="T60" fmla="*/ 0 w 627"/>
                <a:gd name="T61" fmla="*/ 554 h 729"/>
                <a:gd name="T62" fmla="*/ 0 w 627"/>
                <a:gd name="T63" fmla="*/ 176 h 729"/>
                <a:gd name="T64" fmla="*/ 3 w 627"/>
                <a:gd name="T65" fmla="*/ 140 h 729"/>
                <a:gd name="T66" fmla="*/ 13 w 627"/>
                <a:gd name="T67" fmla="*/ 108 h 729"/>
                <a:gd name="T68" fmla="*/ 29 w 627"/>
                <a:gd name="T69" fmla="*/ 79 h 729"/>
                <a:gd name="T70" fmla="*/ 50 w 627"/>
                <a:gd name="T71" fmla="*/ 52 h 729"/>
                <a:gd name="T72" fmla="*/ 76 w 627"/>
                <a:gd name="T73" fmla="*/ 31 h 729"/>
                <a:gd name="T74" fmla="*/ 106 w 627"/>
                <a:gd name="T75" fmla="*/ 15 h 729"/>
                <a:gd name="T76" fmla="*/ 139 w 627"/>
                <a:gd name="T77" fmla="*/ 5 h 729"/>
                <a:gd name="T78" fmla="*/ 173 w 627"/>
                <a:gd name="T79" fmla="*/ 0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27" h="729">
                  <a:moveTo>
                    <a:pt x="173" y="0"/>
                  </a:moveTo>
                  <a:lnTo>
                    <a:pt x="627" y="0"/>
                  </a:lnTo>
                  <a:lnTo>
                    <a:pt x="627" y="118"/>
                  </a:lnTo>
                  <a:lnTo>
                    <a:pt x="173" y="118"/>
                  </a:lnTo>
                  <a:lnTo>
                    <a:pt x="155" y="121"/>
                  </a:lnTo>
                  <a:lnTo>
                    <a:pt x="139" y="129"/>
                  </a:lnTo>
                  <a:lnTo>
                    <a:pt x="127" y="142"/>
                  </a:lnTo>
                  <a:lnTo>
                    <a:pt x="118" y="158"/>
                  </a:lnTo>
                  <a:lnTo>
                    <a:pt x="115" y="176"/>
                  </a:lnTo>
                  <a:lnTo>
                    <a:pt x="115" y="554"/>
                  </a:lnTo>
                  <a:lnTo>
                    <a:pt x="118" y="572"/>
                  </a:lnTo>
                  <a:lnTo>
                    <a:pt x="127" y="588"/>
                  </a:lnTo>
                  <a:lnTo>
                    <a:pt x="139" y="601"/>
                  </a:lnTo>
                  <a:lnTo>
                    <a:pt x="155" y="608"/>
                  </a:lnTo>
                  <a:lnTo>
                    <a:pt x="173" y="611"/>
                  </a:lnTo>
                  <a:lnTo>
                    <a:pt x="627" y="611"/>
                  </a:lnTo>
                  <a:lnTo>
                    <a:pt x="627" y="729"/>
                  </a:lnTo>
                  <a:lnTo>
                    <a:pt x="545" y="729"/>
                  </a:lnTo>
                  <a:lnTo>
                    <a:pt x="470" y="729"/>
                  </a:lnTo>
                  <a:lnTo>
                    <a:pt x="400" y="729"/>
                  </a:lnTo>
                  <a:lnTo>
                    <a:pt x="329" y="729"/>
                  </a:lnTo>
                  <a:lnTo>
                    <a:pt x="255" y="729"/>
                  </a:lnTo>
                  <a:lnTo>
                    <a:pt x="173" y="729"/>
                  </a:lnTo>
                  <a:lnTo>
                    <a:pt x="139" y="725"/>
                  </a:lnTo>
                  <a:lnTo>
                    <a:pt x="106" y="714"/>
                  </a:lnTo>
                  <a:lnTo>
                    <a:pt x="76" y="698"/>
                  </a:lnTo>
                  <a:lnTo>
                    <a:pt x="50" y="678"/>
                  </a:lnTo>
                  <a:lnTo>
                    <a:pt x="29" y="651"/>
                  </a:lnTo>
                  <a:lnTo>
                    <a:pt x="13" y="622"/>
                  </a:lnTo>
                  <a:lnTo>
                    <a:pt x="3" y="589"/>
                  </a:lnTo>
                  <a:lnTo>
                    <a:pt x="0" y="554"/>
                  </a:lnTo>
                  <a:lnTo>
                    <a:pt x="0" y="176"/>
                  </a:lnTo>
                  <a:lnTo>
                    <a:pt x="3" y="140"/>
                  </a:lnTo>
                  <a:lnTo>
                    <a:pt x="13" y="108"/>
                  </a:lnTo>
                  <a:lnTo>
                    <a:pt x="29" y="79"/>
                  </a:lnTo>
                  <a:lnTo>
                    <a:pt x="50" y="52"/>
                  </a:lnTo>
                  <a:lnTo>
                    <a:pt x="76" y="31"/>
                  </a:lnTo>
                  <a:lnTo>
                    <a:pt x="106" y="15"/>
                  </a:lnTo>
                  <a:lnTo>
                    <a:pt x="139" y="5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Freeform 9"/>
            <p:cNvSpPr>
              <a:spLocks noEditPoints="1"/>
            </p:cNvSpPr>
            <p:nvPr/>
          </p:nvSpPr>
          <p:spPr bwMode="auto">
            <a:xfrm>
              <a:off x="5181601" y="3276601"/>
              <a:ext cx="428625" cy="385763"/>
            </a:xfrm>
            <a:custGeom>
              <a:avLst/>
              <a:gdLst>
                <a:gd name="T0" fmla="*/ 405 w 810"/>
                <a:gd name="T1" fmla="*/ 130 h 729"/>
                <a:gd name="T2" fmla="*/ 272 w 810"/>
                <a:gd name="T3" fmla="*/ 410 h 729"/>
                <a:gd name="T4" fmla="*/ 538 w 810"/>
                <a:gd name="T5" fmla="*/ 410 h 729"/>
                <a:gd name="T6" fmla="*/ 405 w 810"/>
                <a:gd name="T7" fmla="*/ 130 h 729"/>
                <a:gd name="T8" fmla="*/ 340 w 810"/>
                <a:gd name="T9" fmla="*/ 0 h 729"/>
                <a:gd name="T10" fmla="*/ 470 w 810"/>
                <a:gd name="T11" fmla="*/ 0 h 729"/>
                <a:gd name="T12" fmla="*/ 810 w 810"/>
                <a:gd name="T13" fmla="*/ 729 h 729"/>
                <a:gd name="T14" fmla="*/ 681 w 810"/>
                <a:gd name="T15" fmla="*/ 729 h 729"/>
                <a:gd name="T16" fmla="*/ 596 w 810"/>
                <a:gd name="T17" fmla="*/ 526 h 729"/>
                <a:gd name="T18" fmla="*/ 214 w 810"/>
                <a:gd name="T19" fmla="*/ 526 h 729"/>
                <a:gd name="T20" fmla="*/ 128 w 810"/>
                <a:gd name="T21" fmla="*/ 729 h 729"/>
                <a:gd name="T22" fmla="*/ 0 w 810"/>
                <a:gd name="T23" fmla="*/ 729 h 729"/>
                <a:gd name="T24" fmla="*/ 340 w 810"/>
                <a:gd name="T25" fmla="*/ 0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10" h="729">
                  <a:moveTo>
                    <a:pt x="405" y="130"/>
                  </a:moveTo>
                  <a:lnTo>
                    <a:pt x="272" y="410"/>
                  </a:lnTo>
                  <a:lnTo>
                    <a:pt x="538" y="410"/>
                  </a:lnTo>
                  <a:lnTo>
                    <a:pt x="405" y="130"/>
                  </a:lnTo>
                  <a:close/>
                  <a:moveTo>
                    <a:pt x="340" y="0"/>
                  </a:moveTo>
                  <a:lnTo>
                    <a:pt x="470" y="0"/>
                  </a:lnTo>
                  <a:lnTo>
                    <a:pt x="810" y="729"/>
                  </a:lnTo>
                  <a:lnTo>
                    <a:pt x="681" y="729"/>
                  </a:lnTo>
                  <a:lnTo>
                    <a:pt x="596" y="526"/>
                  </a:lnTo>
                  <a:lnTo>
                    <a:pt x="214" y="526"/>
                  </a:lnTo>
                  <a:lnTo>
                    <a:pt x="128" y="729"/>
                  </a:lnTo>
                  <a:lnTo>
                    <a:pt x="0" y="729"/>
                  </a:lnTo>
                  <a:lnTo>
                    <a:pt x="34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Freeform 10"/>
            <p:cNvSpPr>
              <a:spLocks noEditPoints="1"/>
            </p:cNvSpPr>
            <p:nvPr/>
          </p:nvSpPr>
          <p:spPr bwMode="auto">
            <a:xfrm>
              <a:off x="5853113" y="3743326"/>
              <a:ext cx="160338" cy="182563"/>
            </a:xfrm>
            <a:custGeom>
              <a:avLst/>
              <a:gdLst>
                <a:gd name="T0" fmla="*/ 68 w 302"/>
                <a:gd name="T1" fmla="*/ 68 h 345"/>
                <a:gd name="T2" fmla="*/ 68 w 302"/>
                <a:gd name="T3" fmla="*/ 147 h 345"/>
                <a:gd name="T4" fmla="*/ 207 w 302"/>
                <a:gd name="T5" fmla="*/ 147 h 345"/>
                <a:gd name="T6" fmla="*/ 222 w 302"/>
                <a:gd name="T7" fmla="*/ 144 h 345"/>
                <a:gd name="T8" fmla="*/ 231 w 302"/>
                <a:gd name="T9" fmla="*/ 134 h 345"/>
                <a:gd name="T10" fmla="*/ 235 w 302"/>
                <a:gd name="T11" fmla="*/ 121 h 345"/>
                <a:gd name="T12" fmla="*/ 235 w 302"/>
                <a:gd name="T13" fmla="*/ 94 h 345"/>
                <a:gd name="T14" fmla="*/ 231 w 302"/>
                <a:gd name="T15" fmla="*/ 81 h 345"/>
                <a:gd name="T16" fmla="*/ 222 w 302"/>
                <a:gd name="T17" fmla="*/ 71 h 345"/>
                <a:gd name="T18" fmla="*/ 207 w 302"/>
                <a:gd name="T19" fmla="*/ 68 h 345"/>
                <a:gd name="T20" fmla="*/ 68 w 302"/>
                <a:gd name="T21" fmla="*/ 68 h 345"/>
                <a:gd name="T22" fmla="*/ 0 w 302"/>
                <a:gd name="T23" fmla="*/ 0 h 345"/>
                <a:gd name="T24" fmla="*/ 221 w 302"/>
                <a:gd name="T25" fmla="*/ 0 h 345"/>
                <a:gd name="T26" fmla="*/ 247 w 302"/>
                <a:gd name="T27" fmla="*/ 5 h 345"/>
                <a:gd name="T28" fmla="*/ 269 w 302"/>
                <a:gd name="T29" fmla="*/ 16 h 345"/>
                <a:gd name="T30" fmla="*/ 287 w 302"/>
                <a:gd name="T31" fmla="*/ 34 h 345"/>
                <a:gd name="T32" fmla="*/ 299 w 302"/>
                <a:gd name="T33" fmla="*/ 56 h 345"/>
                <a:gd name="T34" fmla="*/ 302 w 302"/>
                <a:gd name="T35" fmla="*/ 81 h 345"/>
                <a:gd name="T36" fmla="*/ 302 w 302"/>
                <a:gd name="T37" fmla="*/ 134 h 345"/>
                <a:gd name="T38" fmla="*/ 299 w 302"/>
                <a:gd name="T39" fmla="*/ 159 h 345"/>
                <a:gd name="T40" fmla="*/ 287 w 302"/>
                <a:gd name="T41" fmla="*/ 181 h 345"/>
                <a:gd name="T42" fmla="*/ 269 w 302"/>
                <a:gd name="T43" fmla="*/ 199 h 345"/>
                <a:gd name="T44" fmla="*/ 247 w 302"/>
                <a:gd name="T45" fmla="*/ 211 h 345"/>
                <a:gd name="T46" fmla="*/ 221 w 302"/>
                <a:gd name="T47" fmla="*/ 215 h 345"/>
                <a:gd name="T48" fmla="*/ 68 w 302"/>
                <a:gd name="T49" fmla="*/ 215 h 345"/>
                <a:gd name="T50" fmla="*/ 68 w 302"/>
                <a:gd name="T51" fmla="*/ 280 h 345"/>
                <a:gd name="T52" fmla="*/ 68 w 302"/>
                <a:gd name="T53" fmla="*/ 345 h 345"/>
                <a:gd name="T54" fmla="*/ 0 w 302"/>
                <a:gd name="T55" fmla="*/ 345 h 345"/>
                <a:gd name="T56" fmla="*/ 0 w 302"/>
                <a:gd name="T57" fmla="*/ 261 h 345"/>
                <a:gd name="T58" fmla="*/ 0 w 302"/>
                <a:gd name="T59" fmla="*/ 172 h 345"/>
                <a:gd name="T60" fmla="*/ 0 w 302"/>
                <a:gd name="T61" fmla="*/ 84 h 345"/>
                <a:gd name="T62" fmla="*/ 0 w 302"/>
                <a:gd name="T63" fmla="*/ 0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02" h="345">
                  <a:moveTo>
                    <a:pt x="68" y="68"/>
                  </a:moveTo>
                  <a:lnTo>
                    <a:pt x="68" y="147"/>
                  </a:lnTo>
                  <a:lnTo>
                    <a:pt x="207" y="147"/>
                  </a:lnTo>
                  <a:lnTo>
                    <a:pt x="222" y="144"/>
                  </a:lnTo>
                  <a:lnTo>
                    <a:pt x="231" y="134"/>
                  </a:lnTo>
                  <a:lnTo>
                    <a:pt x="235" y="121"/>
                  </a:lnTo>
                  <a:lnTo>
                    <a:pt x="235" y="94"/>
                  </a:lnTo>
                  <a:lnTo>
                    <a:pt x="231" y="81"/>
                  </a:lnTo>
                  <a:lnTo>
                    <a:pt x="222" y="71"/>
                  </a:lnTo>
                  <a:lnTo>
                    <a:pt x="207" y="68"/>
                  </a:lnTo>
                  <a:lnTo>
                    <a:pt x="68" y="68"/>
                  </a:lnTo>
                  <a:close/>
                  <a:moveTo>
                    <a:pt x="0" y="0"/>
                  </a:moveTo>
                  <a:lnTo>
                    <a:pt x="221" y="0"/>
                  </a:lnTo>
                  <a:lnTo>
                    <a:pt x="247" y="5"/>
                  </a:lnTo>
                  <a:lnTo>
                    <a:pt x="269" y="16"/>
                  </a:lnTo>
                  <a:lnTo>
                    <a:pt x="287" y="34"/>
                  </a:lnTo>
                  <a:lnTo>
                    <a:pt x="299" y="56"/>
                  </a:lnTo>
                  <a:lnTo>
                    <a:pt x="302" y="81"/>
                  </a:lnTo>
                  <a:lnTo>
                    <a:pt x="302" y="134"/>
                  </a:lnTo>
                  <a:lnTo>
                    <a:pt x="299" y="159"/>
                  </a:lnTo>
                  <a:lnTo>
                    <a:pt x="287" y="181"/>
                  </a:lnTo>
                  <a:lnTo>
                    <a:pt x="269" y="199"/>
                  </a:lnTo>
                  <a:lnTo>
                    <a:pt x="247" y="211"/>
                  </a:lnTo>
                  <a:lnTo>
                    <a:pt x="221" y="215"/>
                  </a:lnTo>
                  <a:lnTo>
                    <a:pt x="68" y="215"/>
                  </a:lnTo>
                  <a:lnTo>
                    <a:pt x="68" y="280"/>
                  </a:lnTo>
                  <a:lnTo>
                    <a:pt x="68" y="345"/>
                  </a:lnTo>
                  <a:lnTo>
                    <a:pt x="0" y="345"/>
                  </a:lnTo>
                  <a:lnTo>
                    <a:pt x="0" y="261"/>
                  </a:lnTo>
                  <a:lnTo>
                    <a:pt x="0" y="172"/>
                  </a:lnTo>
                  <a:lnTo>
                    <a:pt x="0" y="8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5665788" y="3743326"/>
              <a:ext cx="153988" cy="180975"/>
            </a:xfrm>
            <a:custGeom>
              <a:avLst/>
              <a:gdLst>
                <a:gd name="T0" fmla="*/ 0 w 291"/>
                <a:gd name="T1" fmla="*/ 0 h 343"/>
                <a:gd name="T2" fmla="*/ 291 w 291"/>
                <a:gd name="T3" fmla="*/ 0 h 343"/>
                <a:gd name="T4" fmla="*/ 291 w 291"/>
                <a:gd name="T5" fmla="*/ 68 h 343"/>
                <a:gd name="T6" fmla="*/ 68 w 291"/>
                <a:gd name="T7" fmla="*/ 68 h 343"/>
                <a:gd name="T8" fmla="*/ 68 w 291"/>
                <a:gd name="T9" fmla="*/ 343 h 343"/>
                <a:gd name="T10" fmla="*/ 0 w 291"/>
                <a:gd name="T11" fmla="*/ 343 h 343"/>
                <a:gd name="T12" fmla="*/ 0 w 291"/>
                <a:gd name="T13" fmla="*/ 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1" h="343">
                  <a:moveTo>
                    <a:pt x="0" y="0"/>
                  </a:moveTo>
                  <a:lnTo>
                    <a:pt x="291" y="0"/>
                  </a:lnTo>
                  <a:lnTo>
                    <a:pt x="291" y="68"/>
                  </a:lnTo>
                  <a:lnTo>
                    <a:pt x="68" y="68"/>
                  </a:lnTo>
                  <a:lnTo>
                    <a:pt x="68" y="343"/>
                  </a:lnTo>
                  <a:lnTo>
                    <a:pt x="0" y="34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6026151" y="3743326"/>
              <a:ext cx="192088" cy="182563"/>
            </a:xfrm>
            <a:custGeom>
              <a:avLst/>
              <a:gdLst>
                <a:gd name="T0" fmla="*/ 0 w 363"/>
                <a:gd name="T1" fmla="*/ 0 h 343"/>
                <a:gd name="T2" fmla="*/ 75 w 363"/>
                <a:gd name="T3" fmla="*/ 0 h 343"/>
                <a:gd name="T4" fmla="*/ 186 w 363"/>
                <a:gd name="T5" fmla="*/ 182 h 343"/>
                <a:gd name="T6" fmla="*/ 288 w 363"/>
                <a:gd name="T7" fmla="*/ 0 h 343"/>
                <a:gd name="T8" fmla="*/ 363 w 363"/>
                <a:gd name="T9" fmla="*/ 0 h 343"/>
                <a:gd name="T10" fmla="*/ 360 w 363"/>
                <a:gd name="T11" fmla="*/ 4 h 343"/>
                <a:gd name="T12" fmla="*/ 355 w 363"/>
                <a:gd name="T13" fmla="*/ 13 h 343"/>
                <a:gd name="T14" fmla="*/ 346 w 363"/>
                <a:gd name="T15" fmla="*/ 29 h 343"/>
                <a:gd name="T16" fmla="*/ 334 w 363"/>
                <a:gd name="T17" fmla="*/ 50 h 343"/>
                <a:gd name="T18" fmla="*/ 319 w 363"/>
                <a:gd name="T19" fmla="*/ 75 h 343"/>
                <a:gd name="T20" fmla="*/ 303 w 363"/>
                <a:gd name="T21" fmla="*/ 103 h 343"/>
                <a:gd name="T22" fmla="*/ 285 w 363"/>
                <a:gd name="T23" fmla="*/ 132 h 343"/>
                <a:gd name="T24" fmla="*/ 267 w 363"/>
                <a:gd name="T25" fmla="*/ 163 h 343"/>
                <a:gd name="T26" fmla="*/ 250 w 363"/>
                <a:gd name="T27" fmla="*/ 194 h 343"/>
                <a:gd name="T28" fmla="*/ 230 w 363"/>
                <a:gd name="T29" fmla="*/ 225 h 343"/>
                <a:gd name="T30" fmla="*/ 214 w 363"/>
                <a:gd name="T31" fmla="*/ 254 h 343"/>
                <a:gd name="T32" fmla="*/ 198 w 363"/>
                <a:gd name="T33" fmla="*/ 282 h 343"/>
                <a:gd name="T34" fmla="*/ 183 w 363"/>
                <a:gd name="T35" fmla="*/ 306 h 343"/>
                <a:gd name="T36" fmla="*/ 171 w 363"/>
                <a:gd name="T37" fmla="*/ 326 h 343"/>
                <a:gd name="T38" fmla="*/ 162 w 363"/>
                <a:gd name="T39" fmla="*/ 343 h 343"/>
                <a:gd name="T40" fmla="*/ 88 w 363"/>
                <a:gd name="T41" fmla="*/ 343 h 343"/>
                <a:gd name="T42" fmla="*/ 97 w 363"/>
                <a:gd name="T43" fmla="*/ 328 h 343"/>
                <a:gd name="T44" fmla="*/ 108 w 363"/>
                <a:gd name="T45" fmla="*/ 310 h 343"/>
                <a:gd name="T46" fmla="*/ 118 w 363"/>
                <a:gd name="T47" fmla="*/ 291 h 343"/>
                <a:gd name="T48" fmla="*/ 127 w 363"/>
                <a:gd name="T49" fmla="*/ 273 h 343"/>
                <a:gd name="T50" fmla="*/ 136 w 363"/>
                <a:gd name="T51" fmla="*/ 257 h 343"/>
                <a:gd name="T52" fmla="*/ 142 w 363"/>
                <a:gd name="T53" fmla="*/ 247 h 343"/>
                <a:gd name="T54" fmla="*/ 0 w 363"/>
                <a:gd name="T55" fmla="*/ 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63" h="343">
                  <a:moveTo>
                    <a:pt x="0" y="0"/>
                  </a:moveTo>
                  <a:lnTo>
                    <a:pt x="75" y="0"/>
                  </a:lnTo>
                  <a:lnTo>
                    <a:pt x="186" y="182"/>
                  </a:lnTo>
                  <a:lnTo>
                    <a:pt x="288" y="0"/>
                  </a:lnTo>
                  <a:lnTo>
                    <a:pt x="363" y="0"/>
                  </a:lnTo>
                  <a:lnTo>
                    <a:pt x="360" y="4"/>
                  </a:lnTo>
                  <a:lnTo>
                    <a:pt x="355" y="13"/>
                  </a:lnTo>
                  <a:lnTo>
                    <a:pt x="346" y="29"/>
                  </a:lnTo>
                  <a:lnTo>
                    <a:pt x="334" y="50"/>
                  </a:lnTo>
                  <a:lnTo>
                    <a:pt x="319" y="75"/>
                  </a:lnTo>
                  <a:lnTo>
                    <a:pt x="303" y="103"/>
                  </a:lnTo>
                  <a:lnTo>
                    <a:pt x="285" y="132"/>
                  </a:lnTo>
                  <a:lnTo>
                    <a:pt x="267" y="163"/>
                  </a:lnTo>
                  <a:lnTo>
                    <a:pt x="250" y="194"/>
                  </a:lnTo>
                  <a:lnTo>
                    <a:pt x="230" y="225"/>
                  </a:lnTo>
                  <a:lnTo>
                    <a:pt x="214" y="254"/>
                  </a:lnTo>
                  <a:lnTo>
                    <a:pt x="198" y="282"/>
                  </a:lnTo>
                  <a:lnTo>
                    <a:pt x="183" y="306"/>
                  </a:lnTo>
                  <a:lnTo>
                    <a:pt x="171" y="326"/>
                  </a:lnTo>
                  <a:lnTo>
                    <a:pt x="162" y="343"/>
                  </a:lnTo>
                  <a:lnTo>
                    <a:pt x="88" y="343"/>
                  </a:lnTo>
                  <a:lnTo>
                    <a:pt x="97" y="328"/>
                  </a:lnTo>
                  <a:lnTo>
                    <a:pt x="108" y="310"/>
                  </a:lnTo>
                  <a:lnTo>
                    <a:pt x="118" y="291"/>
                  </a:lnTo>
                  <a:lnTo>
                    <a:pt x="127" y="273"/>
                  </a:lnTo>
                  <a:lnTo>
                    <a:pt x="136" y="257"/>
                  </a:lnTo>
                  <a:lnTo>
                    <a:pt x="142" y="24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6235701" y="3743326"/>
              <a:ext cx="179388" cy="180975"/>
            </a:xfrm>
            <a:custGeom>
              <a:avLst/>
              <a:gdLst>
                <a:gd name="T0" fmla="*/ 0 w 338"/>
                <a:gd name="T1" fmla="*/ 0 h 341"/>
                <a:gd name="T2" fmla="*/ 338 w 338"/>
                <a:gd name="T3" fmla="*/ 0 h 341"/>
                <a:gd name="T4" fmla="*/ 338 w 338"/>
                <a:gd name="T5" fmla="*/ 341 h 341"/>
                <a:gd name="T6" fmla="*/ 270 w 338"/>
                <a:gd name="T7" fmla="*/ 341 h 341"/>
                <a:gd name="T8" fmla="*/ 270 w 338"/>
                <a:gd name="T9" fmla="*/ 287 h 341"/>
                <a:gd name="T10" fmla="*/ 270 w 338"/>
                <a:gd name="T11" fmla="*/ 66 h 341"/>
                <a:gd name="T12" fmla="*/ 67 w 338"/>
                <a:gd name="T13" fmla="*/ 66 h 341"/>
                <a:gd name="T14" fmla="*/ 67 w 338"/>
                <a:gd name="T15" fmla="*/ 341 h 341"/>
                <a:gd name="T16" fmla="*/ 0 w 338"/>
                <a:gd name="T17" fmla="*/ 341 h 341"/>
                <a:gd name="T18" fmla="*/ 0 w 338"/>
                <a:gd name="T19" fmla="*/ 0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8" h="341">
                  <a:moveTo>
                    <a:pt x="0" y="0"/>
                  </a:moveTo>
                  <a:lnTo>
                    <a:pt x="338" y="0"/>
                  </a:lnTo>
                  <a:lnTo>
                    <a:pt x="338" y="341"/>
                  </a:lnTo>
                  <a:lnTo>
                    <a:pt x="270" y="341"/>
                  </a:lnTo>
                  <a:lnTo>
                    <a:pt x="270" y="287"/>
                  </a:lnTo>
                  <a:lnTo>
                    <a:pt x="270" y="66"/>
                  </a:lnTo>
                  <a:lnTo>
                    <a:pt x="67" y="66"/>
                  </a:lnTo>
                  <a:lnTo>
                    <a:pt x="67" y="341"/>
                  </a:lnTo>
                  <a:lnTo>
                    <a:pt x="0" y="3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16"/>
            <p:cNvSpPr>
              <a:spLocks/>
            </p:cNvSpPr>
            <p:nvPr/>
          </p:nvSpPr>
          <p:spPr bwMode="auto">
            <a:xfrm>
              <a:off x="6638926" y="3729038"/>
              <a:ext cx="258763" cy="200025"/>
            </a:xfrm>
            <a:custGeom>
              <a:avLst/>
              <a:gdLst>
                <a:gd name="T0" fmla="*/ 5 w 491"/>
                <a:gd name="T1" fmla="*/ 0 h 378"/>
                <a:gd name="T2" fmla="*/ 9 w 491"/>
                <a:gd name="T3" fmla="*/ 0 h 378"/>
                <a:gd name="T4" fmla="*/ 14 w 491"/>
                <a:gd name="T5" fmla="*/ 1 h 378"/>
                <a:gd name="T6" fmla="*/ 487 w 491"/>
                <a:gd name="T7" fmla="*/ 346 h 378"/>
                <a:gd name="T8" fmla="*/ 490 w 491"/>
                <a:gd name="T9" fmla="*/ 349 h 378"/>
                <a:gd name="T10" fmla="*/ 491 w 491"/>
                <a:gd name="T11" fmla="*/ 352 h 378"/>
                <a:gd name="T12" fmla="*/ 491 w 491"/>
                <a:gd name="T13" fmla="*/ 356 h 378"/>
                <a:gd name="T14" fmla="*/ 490 w 491"/>
                <a:gd name="T15" fmla="*/ 359 h 378"/>
                <a:gd name="T16" fmla="*/ 485 w 491"/>
                <a:gd name="T17" fmla="*/ 362 h 378"/>
                <a:gd name="T18" fmla="*/ 456 w 491"/>
                <a:gd name="T19" fmla="*/ 375 h 378"/>
                <a:gd name="T20" fmla="*/ 447 w 491"/>
                <a:gd name="T21" fmla="*/ 378 h 378"/>
                <a:gd name="T22" fmla="*/ 437 w 491"/>
                <a:gd name="T23" fmla="*/ 378 h 378"/>
                <a:gd name="T24" fmla="*/ 428 w 491"/>
                <a:gd name="T25" fmla="*/ 375 h 378"/>
                <a:gd name="T26" fmla="*/ 14 w 491"/>
                <a:gd name="T27" fmla="*/ 168 h 378"/>
                <a:gd name="T28" fmla="*/ 6 w 491"/>
                <a:gd name="T29" fmla="*/ 162 h 378"/>
                <a:gd name="T30" fmla="*/ 2 w 491"/>
                <a:gd name="T31" fmla="*/ 153 h 378"/>
                <a:gd name="T32" fmla="*/ 0 w 491"/>
                <a:gd name="T33" fmla="*/ 144 h 378"/>
                <a:gd name="T34" fmla="*/ 0 w 491"/>
                <a:gd name="T35" fmla="*/ 9 h 378"/>
                <a:gd name="T36" fmla="*/ 0 w 491"/>
                <a:gd name="T37" fmla="*/ 4 h 378"/>
                <a:gd name="T38" fmla="*/ 2 w 491"/>
                <a:gd name="T39" fmla="*/ 0 h 378"/>
                <a:gd name="T40" fmla="*/ 5 w 491"/>
                <a:gd name="T41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91" h="378">
                  <a:moveTo>
                    <a:pt x="5" y="0"/>
                  </a:moveTo>
                  <a:lnTo>
                    <a:pt x="9" y="0"/>
                  </a:lnTo>
                  <a:lnTo>
                    <a:pt x="14" y="1"/>
                  </a:lnTo>
                  <a:lnTo>
                    <a:pt x="487" y="346"/>
                  </a:lnTo>
                  <a:lnTo>
                    <a:pt x="490" y="349"/>
                  </a:lnTo>
                  <a:lnTo>
                    <a:pt x="491" y="352"/>
                  </a:lnTo>
                  <a:lnTo>
                    <a:pt x="491" y="356"/>
                  </a:lnTo>
                  <a:lnTo>
                    <a:pt x="490" y="359"/>
                  </a:lnTo>
                  <a:lnTo>
                    <a:pt x="485" y="362"/>
                  </a:lnTo>
                  <a:lnTo>
                    <a:pt x="456" y="375"/>
                  </a:lnTo>
                  <a:lnTo>
                    <a:pt x="447" y="378"/>
                  </a:lnTo>
                  <a:lnTo>
                    <a:pt x="437" y="378"/>
                  </a:lnTo>
                  <a:lnTo>
                    <a:pt x="428" y="375"/>
                  </a:lnTo>
                  <a:lnTo>
                    <a:pt x="14" y="168"/>
                  </a:lnTo>
                  <a:lnTo>
                    <a:pt x="6" y="162"/>
                  </a:lnTo>
                  <a:lnTo>
                    <a:pt x="2" y="153"/>
                  </a:lnTo>
                  <a:lnTo>
                    <a:pt x="0" y="144"/>
                  </a:lnTo>
                  <a:lnTo>
                    <a:pt x="0" y="9"/>
                  </a:lnTo>
                  <a:lnTo>
                    <a:pt x="0" y="4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Freeform 17"/>
            <p:cNvSpPr>
              <a:spLocks/>
            </p:cNvSpPr>
            <p:nvPr/>
          </p:nvSpPr>
          <p:spPr bwMode="auto">
            <a:xfrm>
              <a:off x="6715126" y="2930526"/>
              <a:ext cx="520700" cy="841375"/>
            </a:xfrm>
            <a:custGeom>
              <a:avLst/>
              <a:gdLst>
                <a:gd name="T0" fmla="*/ 982 w 984"/>
                <a:gd name="T1" fmla="*/ 0 h 1590"/>
                <a:gd name="T2" fmla="*/ 984 w 984"/>
                <a:gd name="T3" fmla="*/ 2 h 1590"/>
                <a:gd name="T4" fmla="*/ 984 w 984"/>
                <a:gd name="T5" fmla="*/ 5 h 1590"/>
                <a:gd name="T6" fmla="*/ 982 w 984"/>
                <a:gd name="T7" fmla="*/ 9 h 1590"/>
                <a:gd name="T8" fmla="*/ 117 w 984"/>
                <a:gd name="T9" fmla="*/ 1583 h 1590"/>
                <a:gd name="T10" fmla="*/ 114 w 984"/>
                <a:gd name="T11" fmla="*/ 1587 h 1590"/>
                <a:gd name="T12" fmla="*/ 111 w 984"/>
                <a:gd name="T13" fmla="*/ 1590 h 1590"/>
                <a:gd name="T14" fmla="*/ 107 w 984"/>
                <a:gd name="T15" fmla="*/ 1590 h 1590"/>
                <a:gd name="T16" fmla="*/ 101 w 984"/>
                <a:gd name="T17" fmla="*/ 1590 h 1590"/>
                <a:gd name="T18" fmla="*/ 96 w 984"/>
                <a:gd name="T19" fmla="*/ 1587 h 1590"/>
                <a:gd name="T20" fmla="*/ 11 w 984"/>
                <a:gd name="T21" fmla="*/ 1525 h 1590"/>
                <a:gd name="T22" fmla="*/ 5 w 984"/>
                <a:gd name="T23" fmla="*/ 1518 h 1590"/>
                <a:gd name="T24" fmla="*/ 0 w 984"/>
                <a:gd name="T25" fmla="*/ 1509 h 1590"/>
                <a:gd name="T26" fmla="*/ 0 w 984"/>
                <a:gd name="T27" fmla="*/ 1500 h 1590"/>
                <a:gd name="T28" fmla="*/ 203 w 984"/>
                <a:gd name="T29" fmla="*/ 479 h 1590"/>
                <a:gd name="T30" fmla="*/ 209 w 984"/>
                <a:gd name="T31" fmla="*/ 466 h 1590"/>
                <a:gd name="T32" fmla="*/ 219 w 984"/>
                <a:gd name="T33" fmla="*/ 455 h 1590"/>
                <a:gd name="T34" fmla="*/ 976 w 984"/>
                <a:gd name="T35" fmla="*/ 3 h 1590"/>
                <a:gd name="T36" fmla="*/ 981 w 984"/>
                <a:gd name="T37" fmla="*/ 0 h 1590"/>
                <a:gd name="T38" fmla="*/ 982 w 984"/>
                <a:gd name="T39" fmla="*/ 0 h 1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84" h="1590">
                  <a:moveTo>
                    <a:pt x="982" y="0"/>
                  </a:moveTo>
                  <a:lnTo>
                    <a:pt x="984" y="2"/>
                  </a:lnTo>
                  <a:lnTo>
                    <a:pt x="984" y="5"/>
                  </a:lnTo>
                  <a:lnTo>
                    <a:pt x="982" y="9"/>
                  </a:lnTo>
                  <a:lnTo>
                    <a:pt x="117" y="1583"/>
                  </a:lnTo>
                  <a:lnTo>
                    <a:pt x="114" y="1587"/>
                  </a:lnTo>
                  <a:lnTo>
                    <a:pt x="111" y="1590"/>
                  </a:lnTo>
                  <a:lnTo>
                    <a:pt x="107" y="1590"/>
                  </a:lnTo>
                  <a:lnTo>
                    <a:pt x="101" y="1590"/>
                  </a:lnTo>
                  <a:lnTo>
                    <a:pt x="96" y="1587"/>
                  </a:lnTo>
                  <a:lnTo>
                    <a:pt x="11" y="1525"/>
                  </a:lnTo>
                  <a:lnTo>
                    <a:pt x="5" y="1518"/>
                  </a:lnTo>
                  <a:lnTo>
                    <a:pt x="0" y="1509"/>
                  </a:lnTo>
                  <a:lnTo>
                    <a:pt x="0" y="1500"/>
                  </a:lnTo>
                  <a:lnTo>
                    <a:pt x="203" y="479"/>
                  </a:lnTo>
                  <a:lnTo>
                    <a:pt x="209" y="466"/>
                  </a:lnTo>
                  <a:lnTo>
                    <a:pt x="219" y="455"/>
                  </a:lnTo>
                  <a:lnTo>
                    <a:pt x="976" y="3"/>
                  </a:lnTo>
                  <a:lnTo>
                    <a:pt x="981" y="0"/>
                  </a:lnTo>
                  <a:lnTo>
                    <a:pt x="98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auto">
            <a:xfrm>
              <a:off x="6638926" y="3208338"/>
              <a:ext cx="125413" cy="498475"/>
            </a:xfrm>
            <a:custGeom>
              <a:avLst/>
              <a:gdLst>
                <a:gd name="T0" fmla="*/ 233 w 237"/>
                <a:gd name="T1" fmla="*/ 0 h 942"/>
                <a:gd name="T2" fmla="*/ 236 w 237"/>
                <a:gd name="T3" fmla="*/ 0 h 942"/>
                <a:gd name="T4" fmla="*/ 237 w 237"/>
                <a:gd name="T5" fmla="*/ 4 h 942"/>
                <a:gd name="T6" fmla="*/ 237 w 237"/>
                <a:gd name="T7" fmla="*/ 9 h 942"/>
                <a:gd name="T8" fmla="*/ 88 w 237"/>
                <a:gd name="T9" fmla="*/ 933 h 942"/>
                <a:gd name="T10" fmla="*/ 86 w 237"/>
                <a:gd name="T11" fmla="*/ 938 h 942"/>
                <a:gd name="T12" fmla="*/ 83 w 237"/>
                <a:gd name="T13" fmla="*/ 941 h 942"/>
                <a:gd name="T14" fmla="*/ 80 w 237"/>
                <a:gd name="T15" fmla="*/ 942 h 942"/>
                <a:gd name="T16" fmla="*/ 76 w 237"/>
                <a:gd name="T17" fmla="*/ 942 h 942"/>
                <a:gd name="T18" fmla="*/ 71 w 237"/>
                <a:gd name="T19" fmla="*/ 941 h 942"/>
                <a:gd name="T20" fmla="*/ 14 w 237"/>
                <a:gd name="T21" fmla="*/ 898 h 942"/>
                <a:gd name="T22" fmla="*/ 6 w 237"/>
                <a:gd name="T23" fmla="*/ 891 h 942"/>
                <a:gd name="T24" fmla="*/ 2 w 237"/>
                <a:gd name="T25" fmla="*/ 882 h 942"/>
                <a:gd name="T26" fmla="*/ 0 w 237"/>
                <a:gd name="T27" fmla="*/ 873 h 942"/>
                <a:gd name="T28" fmla="*/ 0 w 237"/>
                <a:gd name="T29" fmla="*/ 180 h 942"/>
                <a:gd name="T30" fmla="*/ 2 w 237"/>
                <a:gd name="T31" fmla="*/ 171 h 942"/>
                <a:gd name="T32" fmla="*/ 6 w 237"/>
                <a:gd name="T33" fmla="*/ 162 h 942"/>
                <a:gd name="T34" fmla="*/ 14 w 237"/>
                <a:gd name="T35" fmla="*/ 155 h 942"/>
                <a:gd name="T36" fmla="*/ 227 w 237"/>
                <a:gd name="T37" fmla="*/ 1 h 942"/>
                <a:gd name="T38" fmla="*/ 230 w 237"/>
                <a:gd name="T39" fmla="*/ 0 h 942"/>
                <a:gd name="T40" fmla="*/ 233 w 237"/>
                <a:gd name="T41" fmla="*/ 0 h 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7" h="942">
                  <a:moveTo>
                    <a:pt x="233" y="0"/>
                  </a:moveTo>
                  <a:lnTo>
                    <a:pt x="236" y="0"/>
                  </a:lnTo>
                  <a:lnTo>
                    <a:pt x="237" y="4"/>
                  </a:lnTo>
                  <a:lnTo>
                    <a:pt x="237" y="9"/>
                  </a:lnTo>
                  <a:lnTo>
                    <a:pt x="88" y="933"/>
                  </a:lnTo>
                  <a:lnTo>
                    <a:pt x="86" y="938"/>
                  </a:lnTo>
                  <a:lnTo>
                    <a:pt x="83" y="941"/>
                  </a:lnTo>
                  <a:lnTo>
                    <a:pt x="80" y="942"/>
                  </a:lnTo>
                  <a:lnTo>
                    <a:pt x="76" y="942"/>
                  </a:lnTo>
                  <a:lnTo>
                    <a:pt x="71" y="941"/>
                  </a:lnTo>
                  <a:lnTo>
                    <a:pt x="14" y="898"/>
                  </a:lnTo>
                  <a:lnTo>
                    <a:pt x="6" y="891"/>
                  </a:lnTo>
                  <a:lnTo>
                    <a:pt x="2" y="882"/>
                  </a:lnTo>
                  <a:lnTo>
                    <a:pt x="0" y="873"/>
                  </a:lnTo>
                  <a:lnTo>
                    <a:pt x="0" y="180"/>
                  </a:lnTo>
                  <a:lnTo>
                    <a:pt x="2" y="171"/>
                  </a:lnTo>
                  <a:lnTo>
                    <a:pt x="6" y="162"/>
                  </a:lnTo>
                  <a:lnTo>
                    <a:pt x="14" y="155"/>
                  </a:lnTo>
                  <a:lnTo>
                    <a:pt x="227" y="1"/>
                  </a:lnTo>
                  <a:lnTo>
                    <a:pt x="230" y="0"/>
                  </a:lnTo>
                  <a:lnTo>
                    <a:pt x="2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Freeform 19"/>
            <p:cNvSpPr>
              <a:spLocks/>
            </p:cNvSpPr>
            <p:nvPr/>
          </p:nvSpPr>
          <p:spPr bwMode="auto">
            <a:xfrm>
              <a:off x="6807201" y="3271838"/>
              <a:ext cx="393700" cy="568325"/>
            </a:xfrm>
            <a:custGeom>
              <a:avLst/>
              <a:gdLst>
                <a:gd name="T0" fmla="*/ 584 w 742"/>
                <a:gd name="T1" fmla="*/ 0 h 1073"/>
                <a:gd name="T2" fmla="*/ 585 w 742"/>
                <a:gd name="T3" fmla="*/ 0 h 1073"/>
                <a:gd name="T4" fmla="*/ 588 w 742"/>
                <a:gd name="T5" fmla="*/ 1 h 1073"/>
                <a:gd name="T6" fmla="*/ 590 w 742"/>
                <a:gd name="T7" fmla="*/ 6 h 1073"/>
                <a:gd name="T8" fmla="*/ 742 w 742"/>
                <a:gd name="T9" fmla="*/ 522 h 1073"/>
                <a:gd name="T10" fmla="*/ 742 w 742"/>
                <a:gd name="T11" fmla="*/ 533 h 1073"/>
                <a:gd name="T12" fmla="*/ 741 w 742"/>
                <a:gd name="T13" fmla="*/ 541 h 1073"/>
                <a:gd name="T14" fmla="*/ 735 w 742"/>
                <a:gd name="T15" fmla="*/ 549 h 1073"/>
                <a:gd name="T16" fmla="*/ 121 w 742"/>
                <a:gd name="T17" fmla="*/ 1068 h 1073"/>
                <a:gd name="T18" fmla="*/ 112 w 742"/>
                <a:gd name="T19" fmla="*/ 1071 h 1073"/>
                <a:gd name="T20" fmla="*/ 103 w 742"/>
                <a:gd name="T21" fmla="*/ 1073 h 1073"/>
                <a:gd name="T22" fmla="*/ 94 w 742"/>
                <a:gd name="T23" fmla="*/ 1068 h 1073"/>
                <a:gd name="T24" fmla="*/ 6 w 742"/>
                <a:gd name="T25" fmla="*/ 1005 h 1073"/>
                <a:gd name="T26" fmla="*/ 3 w 742"/>
                <a:gd name="T27" fmla="*/ 1002 h 1073"/>
                <a:gd name="T28" fmla="*/ 0 w 742"/>
                <a:gd name="T29" fmla="*/ 998 h 1073"/>
                <a:gd name="T30" fmla="*/ 0 w 742"/>
                <a:gd name="T31" fmla="*/ 992 h 1073"/>
                <a:gd name="T32" fmla="*/ 0 w 742"/>
                <a:gd name="T33" fmla="*/ 987 h 1073"/>
                <a:gd name="T34" fmla="*/ 1 w 742"/>
                <a:gd name="T35" fmla="*/ 981 h 1073"/>
                <a:gd name="T36" fmla="*/ 578 w 742"/>
                <a:gd name="T37" fmla="*/ 4 h 1073"/>
                <a:gd name="T38" fmla="*/ 581 w 742"/>
                <a:gd name="T39" fmla="*/ 1 h 1073"/>
                <a:gd name="T40" fmla="*/ 584 w 742"/>
                <a:gd name="T41" fmla="*/ 0 h 1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42" h="1073">
                  <a:moveTo>
                    <a:pt x="584" y="0"/>
                  </a:moveTo>
                  <a:lnTo>
                    <a:pt x="585" y="0"/>
                  </a:lnTo>
                  <a:lnTo>
                    <a:pt x="588" y="1"/>
                  </a:lnTo>
                  <a:lnTo>
                    <a:pt x="590" y="6"/>
                  </a:lnTo>
                  <a:lnTo>
                    <a:pt x="742" y="522"/>
                  </a:lnTo>
                  <a:lnTo>
                    <a:pt x="742" y="533"/>
                  </a:lnTo>
                  <a:lnTo>
                    <a:pt x="741" y="541"/>
                  </a:lnTo>
                  <a:lnTo>
                    <a:pt x="735" y="549"/>
                  </a:lnTo>
                  <a:lnTo>
                    <a:pt x="121" y="1068"/>
                  </a:lnTo>
                  <a:lnTo>
                    <a:pt x="112" y="1071"/>
                  </a:lnTo>
                  <a:lnTo>
                    <a:pt x="103" y="1073"/>
                  </a:lnTo>
                  <a:lnTo>
                    <a:pt x="94" y="1068"/>
                  </a:lnTo>
                  <a:lnTo>
                    <a:pt x="6" y="1005"/>
                  </a:lnTo>
                  <a:lnTo>
                    <a:pt x="3" y="1002"/>
                  </a:lnTo>
                  <a:lnTo>
                    <a:pt x="0" y="998"/>
                  </a:lnTo>
                  <a:lnTo>
                    <a:pt x="0" y="992"/>
                  </a:lnTo>
                  <a:lnTo>
                    <a:pt x="0" y="987"/>
                  </a:lnTo>
                  <a:lnTo>
                    <a:pt x="1" y="981"/>
                  </a:lnTo>
                  <a:lnTo>
                    <a:pt x="578" y="4"/>
                  </a:lnTo>
                  <a:lnTo>
                    <a:pt x="581" y="1"/>
                  </a:lnTo>
                  <a:lnTo>
                    <a:pt x="58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Freeform 20"/>
            <p:cNvSpPr>
              <a:spLocks/>
            </p:cNvSpPr>
            <p:nvPr/>
          </p:nvSpPr>
          <p:spPr bwMode="auto">
            <a:xfrm>
              <a:off x="6899276" y="3644901"/>
              <a:ext cx="300038" cy="249238"/>
            </a:xfrm>
            <a:custGeom>
              <a:avLst/>
              <a:gdLst>
                <a:gd name="T0" fmla="*/ 532 w 566"/>
                <a:gd name="T1" fmla="*/ 0 h 472"/>
                <a:gd name="T2" fmla="*/ 535 w 566"/>
                <a:gd name="T3" fmla="*/ 1 h 472"/>
                <a:gd name="T4" fmla="*/ 540 w 566"/>
                <a:gd name="T5" fmla="*/ 4 h 472"/>
                <a:gd name="T6" fmla="*/ 541 w 566"/>
                <a:gd name="T7" fmla="*/ 9 h 472"/>
                <a:gd name="T8" fmla="*/ 566 w 566"/>
                <a:gd name="T9" fmla="*/ 254 h 472"/>
                <a:gd name="T10" fmla="*/ 566 w 566"/>
                <a:gd name="T11" fmla="*/ 260 h 472"/>
                <a:gd name="T12" fmla="*/ 566 w 566"/>
                <a:gd name="T13" fmla="*/ 265 h 472"/>
                <a:gd name="T14" fmla="*/ 565 w 566"/>
                <a:gd name="T15" fmla="*/ 271 h 472"/>
                <a:gd name="T16" fmla="*/ 562 w 566"/>
                <a:gd name="T17" fmla="*/ 275 h 472"/>
                <a:gd name="T18" fmla="*/ 557 w 566"/>
                <a:gd name="T19" fmla="*/ 278 h 472"/>
                <a:gd name="T20" fmla="*/ 93 w 566"/>
                <a:gd name="T21" fmla="*/ 471 h 472"/>
                <a:gd name="T22" fmla="*/ 84 w 566"/>
                <a:gd name="T23" fmla="*/ 472 h 472"/>
                <a:gd name="T24" fmla="*/ 74 w 566"/>
                <a:gd name="T25" fmla="*/ 472 h 472"/>
                <a:gd name="T26" fmla="*/ 66 w 566"/>
                <a:gd name="T27" fmla="*/ 468 h 472"/>
                <a:gd name="T28" fmla="*/ 4 w 566"/>
                <a:gd name="T29" fmla="*/ 424 h 472"/>
                <a:gd name="T30" fmla="*/ 1 w 566"/>
                <a:gd name="T31" fmla="*/ 421 h 472"/>
                <a:gd name="T32" fmla="*/ 0 w 566"/>
                <a:gd name="T33" fmla="*/ 416 h 472"/>
                <a:gd name="T34" fmla="*/ 0 w 566"/>
                <a:gd name="T35" fmla="*/ 412 h 472"/>
                <a:gd name="T36" fmla="*/ 1 w 566"/>
                <a:gd name="T37" fmla="*/ 407 h 472"/>
                <a:gd name="T38" fmla="*/ 4 w 566"/>
                <a:gd name="T39" fmla="*/ 405 h 472"/>
                <a:gd name="T40" fmla="*/ 523 w 566"/>
                <a:gd name="T41" fmla="*/ 3 h 472"/>
                <a:gd name="T42" fmla="*/ 528 w 566"/>
                <a:gd name="T43" fmla="*/ 1 h 472"/>
                <a:gd name="T44" fmla="*/ 532 w 566"/>
                <a:gd name="T45" fmla="*/ 0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66" h="472">
                  <a:moveTo>
                    <a:pt x="532" y="0"/>
                  </a:moveTo>
                  <a:lnTo>
                    <a:pt x="535" y="1"/>
                  </a:lnTo>
                  <a:lnTo>
                    <a:pt x="540" y="4"/>
                  </a:lnTo>
                  <a:lnTo>
                    <a:pt x="541" y="9"/>
                  </a:lnTo>
                  <a:lnTo>
                    <a:pt x="566" y="254"/>
                  </a:lnTo>
                  <a:lnTo>
                    <a:pt x="566" y="260"/>
                  </a:lnTo>
                  <a:lnTo>
                    <a:pt x="566" y="265"/>
                  </a:lnTo>
                  <a:lnTo>
                    <a:pt x="565" y="271"/>
                  </a:lnTo>
                  <a:lnTo>
                    <a:pt x="562" y="275"/>
                  </a:lnTo>
                  <a:lnTo>
                    <a:pt x="557" y="278"/>
                  </a:lnTo>
                  <a:lnTo>
                    <a:pt x="93" y="471"/>
                  </a:lnTo>
                  <a:lnTo>
                    <a:pt x="84" y="472"/>
                  </a:lnTo>
                  <a:lnTo>
                    <a:pt x="74" y="472"/>
                  </a:lnTo>
                  <a:lnTo>
                    <a:pt x="66" y="468"/>
                  </a:lnTo>
                  <a:lnTo>
                    <a:pt x="4" y="424"/>
                  </a:lnTo>
                  <a:lnTo>
                    <a:pt x="1" y="421"/>
                  </a:lnTo>
                  <a:lnTo>
                    <a:pt x="0" y="416"/>
                  </a:lnTo>
                  <a:lnTo>
                    <a:pt x="0" y="412"/>
                  </a:lnTo>
                  <a:lnTo>
                    <a:pt x="1" y="407"/>
                  </a:lnTo>
                  <a:lnTo>
                    <a:pt x="4" y="405"/>
                  </a:lnTo>
                  <a:lnTo>
                    <a:pt x="523" y="3"/>
                  </a:lnTo>
                  <a:lnTo>
                    <a:pt x="528" y="1"/>
                  </a:lnTo>
                  <a:lnTo>
                    <a:pt x="53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046229433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9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9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0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ru/url?sa=i&amp;rct=j&amp;q=&amp;esrc=s&amp;source=images&amp;cd=&amp;cad=rja&amp;uact=8&amp;ved=2ahUKEwjM9_z06-LgAhXKD5oKHS09CacQjRx6BAgBEAU&amp;url=https://www.123rf.com/photo_59608295_inequality-and-social-class-the-gap-between-rich-and-poor-people.html&amp;psig=AOvVaw1YBfD8I05sRi0W2RbO-zCY&amp;ust=1551594807067094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Прямая соединительная линия 19"/>
          <p:cNvCxnSpPr/>
          <p:nvPr/>
        </p:nvCxnSpPr>
        <p:spPr>
          <a:xfrm>
            <a:off x="1247283" y="6643342"/>
            <a:ext cx="9329849" cy="24422"/>
          </a:xfrm>
          <a:prstGeom prst="line">
            <a:avLst/>
          </a:prstGeom>
          <a:ln w="38100">
            <a:solidFill>
              <a:srgbClr val="0EB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одзаголовок 2"/>
          <p:cNvSpPr txBox="1">
            <a:spLocks/>
          </p:cNvSpPr>
          <p:nvPr/>
        </p:nvSpPr>
        <p:spPr>
          <a:xfrm>
            <a:off x="1057274" y="824128"/>
            <a:ext cx="10658475" cy="3312368"/>
          </a:xfrm>
          <a:prstGeom prst="rect">
            <a:avLst/>
          </a:prstGeom>
        </p:spPr>
        <p:txBody>
          <a:bodyPr>
            <a:noAutofit/>
          </a:bodyPr>
          <a:lstStyle>
            <a:lvl1pPr marL="653070" indent="-489802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120000"/>
              <a:buFont typeface="Wingdings" panose="05000000000000000000" pitchFamily="2" charset="2"/>
              <a:buChar char="§"/>
              <a:defRPr kumimoji="0"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34027" indent="-33742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§"/>
              <a:defRPr kumimoji="0" sz="209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363229" indent="-2856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  <a:defRPr kumimoji="0" sz="179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10906" indent="-217690" algn="l" rtl="0" eaLnBrk="1" latinLnBrk="0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§"/>
              <a:defRPr kumimoji="0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39480" indent="-21769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kumimoji="0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00708" indent="-21769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2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40167" indent="-21769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8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9625" indent="-21769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19084" indent="-21769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99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3268" indent="0" algn="ctr">
              <a:lnSpc>
                <a:spcPct val="150000"/>
              </a:lnSpc>
              <a:buNone/>
            </a:pPr>
            <a:r>
              <a:rPr lang="ru-RU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минеральных вод для наружного применения с позиции</a:t>
            </a:r>
          </a:p>
          <a:p>
            <a:pPr marL="163268" indent="0" algn="ctr">
              <a:lnSpc>
                <a:spcPct val="150000"/>
              </a:lnSpc>
              <a:buNone/>
            </a:pPr>
            <a:r>
              <a:rPr lang="ru-RU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доказательной медицины</a:t>
            </a:r>
            <a:r>
              <a:rPr lang="ru-RU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                                  </a:t>
            </a:r>
          </a:p>
          <a:p>
            <a:pPr marL="163268" indent="0" algn="ctr">
              <a:lnSpc>
                <a:spcPct val="150000"/>
              </a:lnSpc>
              <a:buNone/>
            </a:pPr>
            <a:r>
              <a:rPr lang="ru-RU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                                      </a:t>
            </a:r>
            <a:endParaRPr lang="ru-RU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C:\Users\GONCHAROVAZA\Documents\логотип НМИЦ РК\logo-gorizonta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61"/>
          <a:stretch/>
        </p:blipFill>
        <p:spPr bwMode="auto">
          <a:xfrm>
            <a:off x="112567" y="60218"/>
            <a:ext cx="636087" cy="6715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47296" y="6206609"/>
            <a:ext cx="2602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3268" indent="0" algn="ctr">
              <a:buNone/>
            </a:pP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Москва – 22.03.2022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33474" y="85459"/>
            <a:ext cx="105822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268" indent="0" algn="ctr">
              <a:buNone/>
            </a:pPr>
            <a:r>
              <a:rPr lang="ru-RU" b="1" dirty="0">
                <a:solidFill>
                  <a:srgbClr val="0971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ФГБУ «Национальный медицинский исследовательский центр реабилитации и курортологии» Минздрава России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76089" y="3921641"/>
            <a:ext cx="7217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268" indent="0" algn="r">
              <a:buNone/>
            </a:pPr>
            <a:r>
              <a:rPr lang="ru-RU" sz="2400" b="1" dirty="0">
                <a:solidFill>
                  <a:srgbClr val="097165"/>
                </a:solidFill>
                <a:latin typeface="Arial" pitchFamily="34" charset="0"/>
                <a:cs typeface="Arial" pitchFamily="34" charset="0"/>
              </a:rPr>
              <a:t>Д.м.н. Фесюн Анатолий Дмитриевич</a:t>
            </a:r>
          </a:p>
          <a:p>
            <a:pPr marL="163268" indent="0" algn="r">
              <a:buNone/>
            </a:pPr>
            <a:endParaRPr lang="ru-RU" sz="2400" b="1" dirty="0">
              <a:solidFill>
                <a:srgbClr val="097165"/>
              </a:solidFill>
              <a:latin typeface="Arial" pitchFamily="34" charset="0"/>
              <a:cs typeface="Arial" pitchFamily="34" charset="0"/>
            </a:endParaRPr>
          </a:p>
          <a:p>
            <a:pPr marL="163268" indent="0" algn="r">
              <a:buNone/>
            </a:pPr>
            <a:r>
              <a:rPr lang="ru-RU" sz="2400" b="1" u="sng" dirty="0">
                <a:solidFill>
                  <a:srgbClr val="097165"/>
                </a:solidFill>
                <a:latin typeface="Arial" pitchFamily="34" charset="0"/>
                <a:cs typeface="Arial" pitchFamily="34" charset="0"/>
              </a:rPr>
              <a:t>Профессор Рачин Андрей Петрович</a:t>
            </a:r>
            <a:endParaRPr lang="ru-RU" sz="2400" u="sng" dirty="0">
              <a:solidFill>
                <a:srgbClr val="097165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7093" t="49786" r="47586" b="20954"/>
          <a:stretch/>
        </p:blipFill>
        <p:spPr>
          <a:xfrm>
            <a:off x="463443" y="3516841"/>
            <a:ext cx="4034410" cy="262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56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90550" y="181034"/>
            <a:ext cx="113728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Бальнеотерапия: доказательная база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475881" y="6332708"/>
            <a:ext cx="9329849" cy="24422"/>
          </a:xfrm>
          <a:prstGeom prst="line">
            <a:avLst/>
          </a:prstGeom>
          <a:ln w="38100">
            <a:solidFill>
              <a:srgbClr val="0EB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:\Users\GONCHAROVAZA\Documents\логотип НМИЦ РК\logo-gorizonta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61"/>
          <a:stretch/>
        </p:blipFill>
        <p:spPr bwMode="auto">
          <a:xfrm>
            <a:off x="112567" y="60218"/>
            <a:ext cx="636087" cy="6715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422111" y="6474503"/>
            <a:ext cx="2602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3268" indent="0" algn="ctr">
              <a:buNone/>
            </a:pP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Москва – 22.03.2022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6433" t="20615" r="36947" b="4601"/>
          <a:stretch/>
        </p:blipFill>
        <p:spPr>
          <a:xfrm>
            <a:off x="3221665" y="1237885"/>
            <a:ext cx="5422604" cy="489288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047590" y="675253"/>
            <a:ext cx="60331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Georgia-Bold"/>
              </a:rPr>
              <a:t>Уровни достоверности доказательств</a:t>
            </a:r>
            <a:endParaRPr lang="ru-RU" sz="2400" dirty="0"/>
          </a:p>
        </p:txBody>
      </p:sp>
      <p:sp>
        <p:nvSpPr>
          <p:cNvPr id="12" name="Oval 23"/>
          <p:cNvSpPr>
            <a:spLocks noChangeArrowheads="1"/>
          </p:cNvSpPr>
          <p:nvPr/>
        </p:nvSpPr>
        <p:spPr bwMode="auto">
          <a:xfrm rot="16200000">
            <a:off x="5790077" y="-583307"/>
            <a:ext cx="792960" cy="5595909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ru-RU" altLang="ru-RU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76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7118" t="29182" r="37289" b="17434"/>
          <a:stretch/>
        </p:blipFill>
        <p:spPr>
          <a:xfrm>
            <a:off x="2573581" y="1177256"/>
            <a:ext cx="7463554" cy="491582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90550" y="181034"/>
            <a:ext cx="113728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Бальнеотерапия: доказательная база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475881" y="6332708"/>
            <a:ext cx="9329849" cy="24422"/>
          </a:xfrm>
          <a:prstGeom prst="line">
            <a:avLst/>
          </a:prstGeom>
          <a:ln w="38100">
            <a:solidFill>
              <a:srgbClr val="0EB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:\Users\GONCHAROVAZA\Documents\логотип НМИЦ РК\logo-gorizonta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61"/>
          <a:stretch/>
        </p:blipFill>
        <p:spPr bwMode="auto">
          <a:xfrm>
            <a:off x="112567" y="60218"/>
            <a:ext cx="636087" cy="6715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422111" y="6474503"/>
            <a:ext cx="2602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3268" indent="0" algn="ctr">
              <a:buNone/>
            </a:pP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Москва – 22.03.2022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047590" y="675253"/>
            <a:ext cx="61913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Georgia-Bold"/>
              </a:rPr>
              <a:t>Уровни убедительности рекомендаций</a:t>
            </a:r>
            <a:endParaRPr lang="ru-RU" sz="2400" dirty="0"/>
          </a:p>
        </p:txBody>
      </p:sp>
      <p:sp>
        <p:nvSpPr>
          <p:cNvPr id="12" name="Oval 23"/>
          <p:cNvSpPr>
            <a:spLocks noChangeArrowheads="1"/>
          </p:cNvSpPr>
          <p:nvPr/>
        </p:nvSpPr>
        <p:spPr bwMode="auto">
          <a:xfrm rot="16200000">
            <a:off x="5820147" y="-227422"/>
            <a:ext cx="1839431" cy="6164524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ru-RU" altLang="ru-RU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294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1475881" y="6332708"/>
            <a:ext cx="9329849" cy="24422"/>
          </a:xfrm>
          <a:prstGeom prst="line">
            <a:avLst/>
          </a:prstGeom>
          <a:ln w="38100">
            <a:solidFill>
              <a:srgbClr val="0EB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:\Users\GONCHAROVAZA\Documents\логотип НМИЦ РК\logo-gorizonta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61"/>
          <a:stretch/>
        </p:blipFill>
        <p:spPr bwMode="auto">
          <a:xfrm>
            <a:off x="112567" y="60218"/>
            <a:ext cx="636087" cy="6715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422111" y="6474503"/>
            <a:ext cx="2602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3268" indent="0" algn="ctr">
              <a:buNone/>
            </a:pP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Москва – 22.03.2022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833882" y="202120"/>
            <a:ext cx="113728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Бальнеотерапия: доказательная база</a:t>
            </a:r>
          </a:p>
          <a:p>
            <a:pPr algn="ctr">
              <a:spcBef>
                <a:spcPct val="0"/>
              </a:spcBef>
            </a:pPr>
            <a:r>
              <a:rPr lang="ru-RU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(запрос </a:t>
            </a:r>
            <a:r>
              <a:rPr lang="en-US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бальнеотерапия в </a:t>
            </a:r>
            <a:r>
              <a:rPr lang="en-US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PubMed – </a:t>
            </a:r>
            <a:r>
              <a:rPr lang="ru-RU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всего </a:t>
            </a:r>
            <a:r>
              <a:rPr lang="en-US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13317</a:t>
            </a:r>
            <a:r>
              <a:rPr lang="ru-RU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публикаций</a:t>
            </a:r>
            <a:r>
              <a:rPr lang="en-US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altLang="ru-RU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15466" r="1791" b="20133"/>
          <a:stretch/>
        </p:blipFill>
        <p:spPr>
          <a:xfrm>
            <a:off x="380541" y="1371600"/>
            <a:ext cx="11616556" cy="4284921"/>
          </a:xfrm>
          <a:prstGeom prst="rect">
            <a:avLst/>
          </a:prstGeom>
        </p:spPr>
      </p:pic>
      <p:sp>
        <p:nvSpPr>
          <p:cNvPr id="12" name="Oval 23"/>
          <p:cNvSpPr>
            <a:spLocks noChangeArrowheads="1"/>
          </p:cNvSpPr>
          <p:nvPr/>
        </p:nvSpPr>
        <p:spPr bwMode="auto">
          <a:xfrm rot="16200000">
            <a:off x="6162994" y="177271"/>
            <a:ext cx="765545" cy="4247311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ru-RU" altLang="ru-RU" sz="1800">
              <a:latin typeface="Arial" panose="020B0604020202020204" pitchFamily="34" charset="0"/>
            </a:endParaRPr>
          </a:p>
        </p:txBody>
      </p:sp>
      <p:sp>
        <p:nvSpPr>
          <p:cNvPr id="13" name="Oval 23"/>
          <p:cNvSpPr>
            <a:spLocks noChangeArrowheads="1"/>
          </p:cNvSpPr>
          <p:nvPr/>
        </p:nvSpPr>
        <p:spPr bwMode="auto">
          <a:xfrm rot="16200000">
            <a:off x="4828435" y="2694618"/>
            <a:ext cx="531628" cy="1257782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ru-RU" altLang="ru-RU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44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1475881" y="6332708"/>
            <a:ext cx="9329849" cy="24422"/>
          </a:xfrm>
          <a:prstGeom prst="line">
            <a:avLst/>
          </a:prstGeom>
          <a:ln w="38100">
            <a:solidFill>
              <a:srgbClr val="0EB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:\Users\GONCHAROVAZA\Documents\логотип НМИЦ РК\logo-gorizonta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61"/>
          <a:stretch/>
        </p:blipFill>
        <p:spPr bwMode="auto">
          <a:xfrm>
            <a:off x="112567" y="60218"/>
            <a:ext cx="636087" cy="6715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422111" y="6474503"/>
            <a:ext cx="2602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3268" indent="0" algn="ctr">
              <a:buNone/>
            </a:pP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Москва – 22.03.2022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819150" y="60218"/>
            <a:ext cx="113728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Бальнеотерапия: доказательная база</a:t>
            </a:r>
          </a:p>
          <a:p>
            <a:pPr algn="ctr">
              <a:spcBef>
                <a:spcPct val="0"/>
              </a:spcBef>
            </a:pPr>
            <a:r>
              <a:rPr lang="ru-RU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(запрос </a:t>
            </a:r>
            <a:r>
              <a:rPr lang="en-US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бальнеотерапия в </a:t>
            </a:r>
            <a:r>
              <a:rPr lang="en-US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PubMed</a:t>
            </a:r>
            <a:r>
              <a:rPr lang="ru-RU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всего 871 КИ</a:t>
            </a:r>
            <a:r>
              <a:rPr lang="en-US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altLang="ru-RU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5" t="6520" r="18091" b="4469"/>
          <a:stretch/>
        </p:blipFill>
        <p:spPr>
          <a:xfrm>
            <a:off x="2397498" y="1133572"/>
            <a:ext cx="8150000" cy="4982189"/>
          </a:xfrm>
          <a:prstGeom prst="rect">
            <a:avLst/>
          </a:prstGeom>
        </p:spPr>
      </p:pic>
      <p:sp>
        <p:nvSpPr>
          <p:cNvPr id="12" name="Oval 23"/>
          <p:cNvSpPr>
            <a:spLocks noChangeArrowheads="1"/>
          </p:cNvSpPr>
          <p:nvPr/>
        </p:nvSpPr>
        <p:spPr bwMode="auto">
          <a:xfrm rot="16200000">
            <a:off x="7074225" y="-216188"/>
            <a:ext cx="431641" cy="4247311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ru-RU" altLang="ru-RU" sz="1800">
              <a:latin typeface="Arial" panose="020B0604020202020204" pitchFamily="34" charset="0"/>
            </a:endParaRPr>
          </a:p>
        </p:txBody>
      </p:sp>
      <p:sp>
        <p:nvSpPr>
          <p:cNvPr id="13" name="Oval 23"/>
          <p:cNvSpPr>
            <a:spLocks noChangeArrowheads="1"/>
          </p:cNvSpPr>
          <p:nvPr/>
        </p:nvSpPr>
        <p:spPr bwMode="auto">
          <a:xfrm rot="16200000">
            <a:off x="4903298" y="5091308"/>
            <a:ext cx="443196" cy="935666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ru-RU" altLang="ru-RU" sz="1800">
              <a:latin typeface="Arial" panose="020B0604020202020204" pitchFamily="34" charset="0"/>
            </a:endParaRPr>
          </a:p>
        </p:txBody>
      </p:sp>
      <p:sp>
        <p:nvSpPr>
          <p:cNvPr id="10" name="Oval 23"/>
          <p:cNvSpPr>
            <a:spLocks noChangeArrowheads="1"/>
          </p:cNvSpPr>
          <p:nvPr/>
        </p:nvSpPr>
        <p:spPr bwMode="auto">
          <a:xfrm rot="16200000">
            <a:off x="6087056" y="2324528"/>
            <a:ext cx="443196" cy="935666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ru-RU" altLang="ru-RU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06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1475881" y="6332708"/>
            <a:ext cx="9329849" cy="24422"/>
          </a:xfrm>
          <a:prstGeom prst="line">
            <a:avLst/>
          </a:prstGeom>
          <a:ln w="38100">
            <a:solidFill>
              <a:srgbClr val="0EB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:\Users\GONCHAROVAZA\Documents\логотип НМИЦ РК\logo-gorizonta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61"/>
          <a:stretch/>
        </p:blipFill>
        <p:spPr bwMode="auto">
          <a:xfrm>
            <a:off x="112567" y="60218"/>
            <a:ext cx="636087" cy="6715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422111" y="6474503"/>
            <a:ext cx="2602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3268" indent="0" algn="ctr">
              <a:buNone/>
            </a:pP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Москва – 22.03.2022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54380" y="179465"/>
            <a:ext cx="113728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Бальнеотерапия: доказательная база</a:t>
            </a:r>
          </a:p>
          <a:p>
            <a:pPr algn="ctr">
              <a:spcBef>
                <a:spcPct val="0"/>
              </a:spcBef>
            </a:pPr>
            <a:r>
              <a:rPr lang="ru-RU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(запрос </a:t>
            </a:r>
            <a:r>
              <a:rPr lang="en-US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бальнеотерапия в </a:t>
            </a:r>
            <a:r>
              <a:rPr lang="en-US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PubMed</a:t>
            </a:r>
            <a:r>
              <a:rPr lang="ru-RU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всего 553 РКИ</a:t>
            </a:r>
            <a:r>
              <a:rPr lang="en-US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altLang="ru-RU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239" t="6746" r="1119" b="4173"/>
          <a:stretch/>
        </p:blipFill>
        <p:spPr>
          <a:xfrm>
            <a:off x="1475881" y="1133572"/>
            <a:ext cx="9692518" cy="5077992"/>
          </a:xfrm>
          <a:prstGeom prst="rect">
            <a:avLst/>
          </a:prstGeom>
        </p:spPr>
      </p:pic>
      <p:sp>
        <p:nvSpPr>
          <p:cNvPr id="12" name="Oval 23"/>
          <p:cNvSpPr>
            <a:spLocks noChangeArrowheads="1"/>
          </p:cNvSpPr>
          <p:nvPr/>
        </p:nvSpPr>
        <p:spPr bwMode="auto">
          <a:xfrm rot="16200000">
            <a:off x="6507784" y="-175481"/>
            <a:ext cx="431641" cy="4247311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ru-RU" altLang="ru-RU" sz="1800">
              <a:latin typeface="Arial" panose="020B0604020202020204" pitchFamily="34" charset="0"/>
            </a:endParaRPr>
          </a:p>
        </p:txBody>
      </p:sp>
      <p:sp>
        <p:nvSpPr>
          <p:cNvPr id="13" name="Oval 23"/>
          <p:cNvSpPr>
            <a:spLocks noChangeArrowheads="1"/>
          </p:cNvSpPr>
          <p:nvPr/>
        </p:nvSpPr>
        <p:spPr bwMode="auto">
          <a:xfrm rot="16200000">
            <a:off x="3898519" y="5269046"/>
            <a:ext cx="443196" cy="1562984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ru-RU" altLang="ru-RU" sz="1800">
              <a:latin typeface="Arial" panose="020B0604020202020204" pitchFamily="34" charset="0"/>
            </a:endParaRPr>
          </a:p>
        </p:txBody>
      </p:sp>
      <p:sp>
        <p:nvSpPr>
          <p:cNvPr id="10" name="Oval 23"/>
          <p:cNvSpPr>
            <a:spLocks noChangeArrowheads="1"/>
          </p:cNvSpPr>
          <p:nvPr/>
        </p:nvSpPr>
        <p:spPr bwMode="auto">
          <a:xfrm rot="16200000">
            <a:off x="4909117" y="2246327"/>
            <a:ext cx="443196" cy="935666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ru-RU" altLang="ru-RU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78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1475881" y="6332708"/>
            <a:ext cx="9329849" cy="24422"/>
          </a:xfrm>
          <a:prstGeom prst="line">
            <a:avLst/>
          </a:prstGeom>
          <a:ln w="38100">
            <a:solidFill>
              <a:srgbClr val="0EB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:\Users\GONCHAROVAZA\Documents\логотип НМИЦ РК\logo-gorizonta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61"/>
          <a:stretch/>
        </p:blipFill>
        <p:spPr bwMode="auto">
          <a:xfrm>
            <a:off x="112567" y="60218"/>
            <a:ext cx="636087" cy="6715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422111" y="6474503"/>
            <a:ext cx="2602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3268" indent="0" algn="ctr">
              <a:buNone/>
            </a:pP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Москва – 22.03.2022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03236" y="-152421"/>
            <a:ext cx="113728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Бальнеотерапия: доказательная база</a:t>
            </a:r>
          </a:p>
          <a:p>
            <a:pPr algn="ctr">
              <a:spcBef>
                <a:spcPct val="0"/>
              </a:spcBef>
            </a:pPr>
            <a:r>
              <a:rPr lang="ru-RU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(запрос </a:t>
            </a:r>
            <a:r>
              <a:rPr lang="en-US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бальнеотерапия в </a:t>
            </a:r>
            <a:r>
              <a:rPr lang="en-US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PubMed</a:t>
            </a:r>
            <a:r>
              <a:rPr lang="ru-RU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всего 124 систематических обзоров с 1997 по 2022 гг.</a:t>
            </a:r>
            <a:r>
              <a:rPr lang="en-US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altLang="ru-RU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472578" y="1194144"/>
            <a:ext cx="9296159" cy="5071130"/>
            <a:chOff x="1472578" y="1194144"/>
            <a:chExt cx="9296159" cy="507113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3"/>
            <a:srcRect t="6329" r="1131" b="5867"/>
            <a:stretch/>
          </p:blipFill>
          <p:spPr>
            <a:xfrm>
              <a:off x="1472578" y="1630479"/>
              <a:ext cx="9277945" cy="4634795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4"/>
            <a:srcRect l="3783" t="6746" r="4519" b="85534"/>
            <a:stretch/>
          </p:blipFill>
          <p:spPr>
            <a:xfrm>
              <a:off x="1475881" y="1194144"/>
              <a:ext cx="9292856" cy="440047"/>
            </a:xfrm>
            <a:prstGeom prst="rect">
              <a:avLst/>
            </a:prstGeom>
          </p:spPr>
        </p:pic>
      </p:grpSp>
      <p:sp>
        <p:nvSpPr>
          <p:cNvPr id="12" name="Oval 23"/>
          <p:cNvSpPr>
            <a:spLocks noChangeArrowheads="1"/>
          </p:cNvSpPr>
          <p:nvPr/>
        </p:nvSpPr>
        <p:spPr bwMode="auto">
          <a:xfrm rot="16200000">
            <a:off x="6329946" y="-268950"/>
            <a:ext cx="431641" cy="4247311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ru-RU" altLang="ru-RU" sz="1800">
              <a:latin typeface="Arial" panose="020B0604020202020204" pitchFamily="34" charset="0"/>
            </a:endParaRPr>
          </a:p>
        </p:txBody>
      </p:sp>
      <p:sp>
        <p:nvSpPr>
          <p:cNvPr id="13" name="Oval 23"/>
          <p:cNvSpPr>
            <a:spLocks noChangeArrowheads="1"/>
          </p:cNvSpPr>
          <p:nvPr/>
        </p:nvSpPr>
        <p:spPr bwMode="auto">
          <a:xfrm rot="16200000">
            <a:off x="3975229" y="5338894"/>
            <a:ext cx="289776" cy="1562984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ru-RU" altLang="ru-RU" sz="1800">
              <a:latin typeface="Arial" panose="020B0604020202020204" pitchFamily="34" charset="0"/>
            </a:endParaRPr>
          </a:p>
        </p:txBody>
      </p:sp>
      <p:sp>
        <p:nvSpPr>
          <p:cNvPr id="10" name="Oval 23"/>
          <p:cNvSpPr>
            <a:spLocks noChangeArrowheads="1"/>
          </p:cNvSpPr>
          <p:nvPr/>
        </p:nvSpPr>
        <p:spPr bwMode="auto">
          <a:xfrm rot="16200000">
            <a:off x="4909117" y="2246327"/>
            <a:ext cx="443196" cy="935666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ru-RU" altLang="ru-RU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4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1475881" y="6332708"/>
            <a:ext cx="9329849" cy="24422"/>
          </a:xfrm>
          <a:prstGeom prst="line">
            <a:avLst/>
          </a:prstGeom>
          <a:ln w="38100">
            <a:solidFill>
              <a:srgbClr val="0EB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:\Users\GONCHAROVAZA\Documents\логотип НМИЦ РК\logo-gorizonta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61"/>
          <a:stretch/>
        </p:blipFill>
        <p:spPr bwMode="auto">
          <a:xfrm>
            <a:off x="112567" y="60218"/>
            <a:ext cx="636087" cy="6715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422111" y="6474503"/>
            <a:ext cx="2602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3268" indent="0" algn="ctr">
              <a:buNone/>
            </a:pP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Москва – 22.03.2022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30610" y="-107418"/>
            <a:ext cx="113728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Бальнеотерапия: доказательная база</a:t>
            </a:r>
          </a:p>
          <a:p>
            <a:pPr algn="ctr">
              <a:spcBef>
                <a:spcPct val="0"/>
              </a:spcBef>
            </a:pPr>
            <a:r>
              <a:rPr lang="ru-RU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(запрос </a:t>
            </a:r>
            <a:r>
              <a:rPr lang="en-US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бальнеотерапия в </a:t>
            </a:r>
            <a:r>
              <a:rPr lang="en-US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PubMed</a:t>
            </a:r>
            <a:r>
              <a:rPr lang="ru-RU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всего 25 систематических обзоров с 2020 по 2022 гг.</a:t>
            </a:r>
            <a:r>
              <a:rPr lang="en-US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altLang="ru-RU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475881" y="1194144"/>
            <a:ext cx="9292856" cy="5296860"/>
            <a:chOff x="1475881" y="1194144"/>
            <a:chExt cx="9292856" cy="5296860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3"/>
            <a:srcRect l="3783" t="6746" r="4519" b="85534"/>
            <a:stretch/>
          </p:blipFill>
          <p:spPr>
            <a:xfrm>
              <a:off x="1475881" y="1194144"/>
              <a:ext cx="9292856" cy="440047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4"/>
            <a:srcRect t="10154" r="7139" b="3566"/>
            <a:stretch/>
          </p:blipFill>
          <p:spPr>
            <a:xfrm>
              <a:off x="1475881" y="1634191"/>
              <a:ext cx="9292856" cy="4856813"/>
            </a:xfrm>
            <a:prstGeom prst="rect">
              <a:avLst/>
            </a:prstGeom>
          </p:spPr>
        </p:pic>
      </p:grpSp>
      <p:sp>
        <p:nvSpPr>
          <p:cNvPr id="12" name="Oval 23"/>
          <p:cNvSpPr>
            <a:spLocks noChangeArrowheads="1"/>
          </p:cNvSpPr>
          <p:nvPr/>
        </p:nvSpPr>
        <p:spPr bwMode="auto">
          <a:xfrm rot="16200000">
            <a:off x="6489951" y="-108946"/>
            <a:ext cx="431641" cy="3927301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ru-RU" altLang="ru-RU" sz="1800">
              <a:latin typeface="Arial" panose="020B0604020202020204" pitchFamily="34" charset="0"/>
            </a:endParaRPr>
          </a:p>
        </p:txBody>
      </p:sp>
      <p:sp>
        <p:nvSpPr>
          <p:cNvPr id="13" name="Oval 23"/>
          <p:cNvSpPr>
            <a:spLocks noChangeArrowheads="1"/>
          </p:cNvSpPr>
          <p:nvPr/>
        </p:nvSpPr>
        <p:spPr bwMode="auto">
          <a:xfrm rot="16200000">
            <a:off x="4102820" y="5596174"/>
            <a:ext cx="289776" cy="1562984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ru-RU" altLang="ru-RU" sz="1800">
              <a:latin typeface="Arial" panose="020B0604020202020204" pitchFamily="34" charset="0"/>
            </a:endParaRPr>
          </a:p>
        </p:txBody>
      </p:sp>
      <p:sp>
        <p:nvSpPr>
          <p:cNvPr id="10" name="Oval 23"/>
          <p:cNvSpPr>
            <a:spLocks noChangeArrowheads="1"/>
          </p:cNvSpPr>
          <p:nvPr/>
        </p:nvSpPr>
        <p:spPr bwMode="auto">
          <a:xfrm rot="16200000">
            <a:off x="5132401" y="2303669"/>
            <a:ext cx="443196" cy="935666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ru-RU" altLang="ru-RU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93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1475881" y="6332708"/>
            <a:ext cx="9329849" cy="24422"/>
          </a:xfrm>
          <a:prstGeom prst="line">
            <a:avLst/>
          </a:prstGeom>
          <a:ln w="38100">
            <a:solidFill>
              <a:srgbClr val="0EB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:\Users\GONCHAROVAZA\Documents\логотип НМИЦ РК\logo-gorizonta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61"/>
          <a:stretch/>
        </p:blipFill>
        <p:spPr bwMode="auto">
          <a:xfrm>
            <a:off x="112567" y="60218"/>
            <a:ext cx="636087" cy="6715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2227" t="11779" r="41220" b="3807"/>
          <a:stretch/>
        </p:blipFill>
        <p:spPr>
          <a:xfrm>
            <a:off x="590550" y="1255957"/>
            <a:ext cx="3790950" cy="4924425"/>
          </a:xfrm>
          <a:prstGeom prst="rect">
            <a:avLst/>
          </a:prstGeom>
        </p:spPr>
      </p:pic>
      <p:sp>
        <p:nvSpPr>
          <p:cNvPr id="12" name="Oval 23"/>
          <p:cNvSpPr>
            <a:spLocks noChangeArrowheads="1"/>
          </p:cNvSpPr>
          <p:nvPr/>
        </p:nvSpPr>
        <p:spPr bwMode="auto">
          <a:xfrm rot="16200000">
            <a:off x="1943609" y="-73123"/>
            <a:ext cx="1221313" cy="4247311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ru-RU" altLang="ru-RU" sz="1800">
              <a:latin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l="24399" t="35349" r="64623" b="47747"/>
          <a:stretch/>
        </p:blipFill>
        <p:spPr>
          <a:xfrm>
            <a:off x="6741458" y="1287467"/>
            <a:ext cx="2779059" cy="2407059"/>
          </a:xfrm>
          <a:prstGeom prst="rect">
            <a:avLst/>
          </a:prstGeom>
        </p:spPr>
      </p:pic>
      <p:sp>
        <p:nvSpPr>
          <p:cNvPr id="14" name="Oval 23"/>
          <p:cNvSpPr>
            <a:spLocks noChangeArrowheads="1"/>
          </p:cNvSpPr>
          <p:nvPr/>
        </p:nvSpPr>
        <p:spPr bwMode="auto">
          <a:xfrm rot="16200000">
            <a:off x="7695137" y="1385047"/>
            <a:ext cx="1411968" cy="3206987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ru-RU" altLang="ru-RU" sz="1800">
              <a:latin typeface="Arial" panose="020B0604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/>
          <a:srcRect l="34713" t="89214" r="41220" b="3807"/>
          <a:stretch/>
        </p:blipFill>
        <p:spPr>
          <a:xfrm>
            <a:off x="4834357" y="4841940"/>
            <a:ext cx="6625795" cy="1080694"/>
          </a:xfrm>
          <a:prstGeom prst="rect">
            <a:avLst/>
          </a:prstGeom>
        </p:spPr>
      </p:pic>
      <p:sp>
        <p:nvSpPr>
          <p:cNvPr id="17" name="Oval 23"/>
          <p:cNvSpPr>
            <a:spLocks noChangeArrowheads="1"/>
          </p:cNvSpPr>
          <p:nvPr/>
        </p:nvSpPr>
        <p:spPr bwMode="auto">
          <a:xfrm rot="16200000">
            <a:off x="6396978" y="3279319"/>
            <a:ext cx="565843" cy="3691081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ru-RU" altLang="ru-RU" sz="1800">
              <a:latin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89278" y="27"/>
            <a:ext cx="113728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dirty="0">
                <a:solidFill>
                  <a:srgbClr val="0971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Систематический обзор и мета-анализ, основанный на </a:t>
            </a:r>
            <a:r>
              <a:rPr lang="ru-RU" altLang="ru-RU" sz="2800" b="1" dirty="0" err="1">
                <a:solidFill>
                  <a:srgbClr val="0971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рандомизированных</a:t>
            </a:r>
            <a:r>
              <a:rPr lang="ru-RU" altLang="ru-RU" sz="2800" b="1" dirty="0">
                <a:solidFill>
                  <a:srgbClr val="0971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контролируемых исследованиях бальнеотерапии и СПА-терапии с 2000 по 2019 гг.</a:t>
            </a:r>
            <a:endParaRPr lang="ru-RU" altLang="ru-RU" sz="2800" dirty="0">
              <a:solidFill>
                <a:srgbClr val="0971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677921" y="6473942"/>
            <a:ext cx="2602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3268" indent="0" algn="ctr">
              <a:buNone/>
            </a:pP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Москва – 22.03.2022</a:t>
            </a:r>
          </a:p>
        </p:txBody>
      </p:sp>
    </p:spTree>
    <p:extLst>
      <p:ext uri="{BB962C8B-B14F-4D97-AF65-F5344CB8AC3E}">
        <p14:creationId xmlns:p14="http://schemas.microsoft.com/office/powerpoint/2010/main" val="46153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1475881" y="6332708"/>
            <a:ext cx="9329849" cy="24422"/>
          </a:xfrm>
          <a:prstGeom prst="line">
            <a:avLst/>
          </a:prstGeom>
          <a:ln w="38100">
            <a:solidFill>
              <a:srgbClr val="0EB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:\Users\GONCHAROVAZA\Documents\логотип НМИЦ РК\logo-gorizonta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61"/>
          <a:stretch/>
        </p:blipFill>
        <p:spPr bwMode="auto">
          <a:xfrm>
            <a:off x="112567" y="60218"/>
            <a:ext cx="636087" cy="6715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2227" t="11779" r="41220" b="3807"/>
          <a:stretch/>
        </p:blipFill>
        <p:spPr>
          <a:xfrm>
            <a:off x="590550" y="1255957"/>
            <a:ext cx="3790950" cy="4924425"/>
          </a:xfrm>
          <a:prstGeom prst="rect">
            <a:avLst/>
          </a:prstGeom>
        </p:spPr>
      </p:pic>
      <p:sp>
        <p:nvSpPr>
          <p:cNvPr id="12" name="Oval 23"/>
          <p:cNvSpPr>
            <a:spLocks noChangeArrowheads="1"/>
          </p:cNvSpPr>
          <p:nvPr/>
        </p:nvSpPr>
        <p:spPr bwMode="auto">
          <a:xfrm rot="16200000">
            <a:off x="1943609" y="-73123"/>
            <a:ext cx="1221313" cy="4247311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ru-RU" altLang="ru-RU" sz="1800">
              <a:latin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89278" y="27"/>
            <a:ext cx="113728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dirty="0">
                <a:solidFill>
                  <a:srgbClr val="0971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Систематический обзор и мета-анализ, основанный на </a:t>
            </a:r>
            <a:r>
              <a:rPr lang="ru-RU" altLang="ru-RU" sz="2800" b="1" dirty="0" err="1">
                <a:solidFill>
                  <a:srgbClr val="0971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рандомизированных</a:t>
            </a:r>
            <a:r>
              <a:rPr lang="ru-RU" altLang="ru-RU" sz="2800" b="1" dirty="0">
                <a:solidFill>
                  <a:srgbClr val="0971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контролируемых исследованиях бальнеотерапии и СПА-терапии с 2000 по 2019 гг.</a:t>
            </a:r>
            <a:endParaRPr lang="ru-RU" altLang="ru-RU" sz="2800" dirty="0">
              <a:solidFill>
                <a:srgbClr val="0971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677921" y="6473942"/>
            <a:ext cx="2602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3268" indent="0" algn="ctr">
              <a:buNone/>
            </a:pP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Москва – 22.03.2022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25853" t="16079" r="44797" b="11092"/>
          <a:stretch/>
        </p:blipFill>
        <p:spPr>
          <a:xfrm>
            <a:off x="6784958" y="1417983"/>
            <a:ext cx="3466553" cy="4838562"/>
          </a:xfrm>
          <a:prstGeom prst="rect">
            <a:avLst/>
          </a:prstGeom>
        </p:spPr>
      </p:pic>
      <p:sp>
        <p:nvSpPr>
          <p:cNvPr id="18" name="Oval 23"/>
          <p:cNvSpPr>
            <a:spLocks noChangeArrowheads="1"/>
          </p:cNvSpPr>
          <p:nvPr/>
        </p:nvSpPr>
        <p:spPr bwMode="auto">
          <a:xfrm rot="16200000">
            <a:off x="9057918" y="4444352"/>
            <a:ext cx="704180" cy="1928553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ru-RU" altLang="ru-RU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03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1475881" y="6332708"/>
            <a:ext cx="9329849" cy="24422"/>
          </a:xfrm>
          <a:prstGeom prst="line">
            <a:avLst/>
          </a:prstGeom>
          <a:ln w="38100">
            <a:solidFill>
              <a:srgbClr val="0EB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:\Users\GONCHAROVAZA\Documents\логотип НМИЦ РК\logo-gorizonta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61"/>
          <a:stretch/>
        </p:blipFill>
        <p:spPr bwMode="auto">
          <a:xfrm>
            <a:off x="112567" y="60218"/>
            <a:ext cx="636087" cy="6715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5289" t="36085" r="41398" b="21425"/>
          <a:stretch/>
        </p:blipFill>
        <p:spPr>
          <a:xfrm>
            <a:off x="3301366" y="1362856"/>
            <a:ext cx="6591300" cy="47289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22227" t="11779" r="41220" b="3807"/>
          <a:stretch/>
        </p:blipFill>
        <p:spPr>
          <a:xfrm>
            <a:off x="198292" y="1255957"/>
            <a:ext cx="2105025" cy="2734417"/>
          </a:xfrm>
          <a:prstGeom prst="rect">
            <a:avLst/>
          </a:prstGeom>
        </p:spPr>
      </p:pic>
      <p:sp>
        <p:nvSpPr>
          <p:cNvPr id="10" name="Oval 23"/>
          <p:cNvSpPr>
            <a:spLocks noChangeArrowheads="1"/>
          </p:cNvSpPr>
          <p:nvPr/>
        </p:nvSpPr>
        <p:spPr bwMode="auto">
          <a:xfrm rot="16200000">
            <a:off x="5013106" y="3466433"/>
            <a:ext cx="888572" cy="2850777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ru-RU" altLang="ru-RU" sz="1800">
              <a:latin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372234" y="6436408"/>
            <a:ext cx="2602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3268" indent="0" algn="ctr">
              <a:buNone/>
            </a:pP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Москва – 22.03.2022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89278" y="27"/>
            <a:ext cx="113728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dirty="0">
                <a:solidFill>
                  <a:srgbClr val="0971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Систематический обзор и мета-анализ, основанный на </a:t>
            </a:r>
            <a:r>
              <a:rPr lang="ru-RU" altLang="ru-RU" sz="2800" b="1" dirty="0" err="1">
                <a:solidFill>
                  <a:srgbClr val="0971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рандомизированных</a:t>
            </a:r>
            <a:r>
              <a:rPr lang="ru-RU" altLang="ru-RU" sz="2800" b="1" dirty="0">
                <a:solidFill>
                  <a:srgbClr val="0971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контролируемых исследованиях бальнеотерапии и СПА-терапии с 2000 по 2019 гг.</a:t>
            </a:r>
            <a:endParaRPr lang="ru-RU" altLang="ru-RU" sz="2800" dirty="0">
              <a:solidFill>
                <a:srgbClr val="0971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18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90550" y="181034"/>
            <a:ext cx="113728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Введение в проблему…</a:t>
            </a:r>
            <a:endParaRPr lang="ru-RU" altLang="ru-RU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475881" y="6332708"/>
            <a:ext cx="9329849" cy="24422"/>
          </a:xfrm>
          <a:prstGeom prst="line">
            <a:avLst/>
          </a:prstGeom>
          <a:ln w="38100">
            <a:solidFill>
              <a:srgbClr val="0EB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:\Users\GONCHAROVAZA\Documents\логотип НМИЦ РК\logo-gorizonta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61"/>
          <a:stretch/>
        </p:blipFill>
        <p:spPr bwMode="auto">
          <a:xfrm>
            <a:off x="112567" y="60218"/>
            <a:ext cx="636087" cy="6715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422111" y="6474503"/>
            <a:ext cx="2602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3268" indent="0" algn="ctr">
              <a:buNone/>
            </a:pP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Москва – 22.03.2022</a:t>
            </a:r>
          </a:p>
        </p:txBody>
      </p:sp>
      <p:pic>
        <p:nvPicPr>
          <p:cNvPr id="2050" name="Picture 2" descr="ФЗ РФ Об основах охраны здоровья граждан в РФ. ФЗ №323-ФЗ..-М.:Проспект,2022 .-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836" y="1571938"/>
            <a:ext cx="2318743" cy="368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48654" y="1138342"/>
            <a:ext cx="8864701" cy="4760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>
              <a:spcAft>
                <a:spcPts val="0"/>
              </a:spcAft>
            </a:pPr>
            <a:r>
              <a:rPr lang="ru-RU" b="1" dirty="0">
                <a:latin typeface="Arial" panose="020B0604020202020204" pitchFamily="34" charset="0"/>
                <a:ea typeface="Times New Roman" panose="02020603050405020304" pitchFamily="18" charset="0"/>
              </a:rPr>
              <a:t>Статья 37. Организация оказания медицинской помощи</a:t>
            </a:r>
          </a:p>
          <a:p>
            <a:pPr indent="342900" algn="just"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</a:rPr>
              <a:t>(в ред. Федерального закона от 25.12.2018 N 489-ФЗ)</a:t>
            </a:r>
          </a:p>
          <a:p>
            <a:pPr indent="342900" algn="just"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</a:p>
          <a:p>
            <a:pPr indent="342900" algn="just"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</a:rPr>
              <a:t>1. Медицинская помощь, за исключением медицинской помощи, оказываемой в рамках клинической апробации, организуется и оказывается:</a:t>
            </a:r>
          </a:p>
          <a:p>
            <a:pPr indent="342900" algn="just">
              <a:spcBef>
                <a:spcPts val="1000"/>
              </a:spcBef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</a:rPr>
              <a:t>1) в соответствии с положением об организации оказания медицинской помощи по видам медицинской помощи, которое утверждается уполномоченным федеральным органом исполнительной власти;</a:t>
            </a:r>
          </a:p>
          <a:p>
            <a:pPr indent="342900" algn="just">
              <a:spcBef>
                <a:spcPts val="1000"/>
              </a:spcBef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</a:rPr>
              <a:t>2) в соответствии с порядками оказания медицинской помощи, утверждаемыми уполномоченным федеральным органом исполнительной власти и обязательными для исполнения на территории Российской Федерации всеми медицинскими организациями;</a:t>
            </a:r>
          </a:p>
          <a:p>
            <a:pPr indent="342900" algn="just">
              <a:spcBef>
                <a:spcPts val="1000"/>
              </a:spcBef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3) на основе клинических рекомендаций;</a:t>
            </a:r>
          </a:p>
          <a:p>
            <a:pPr indent="342900" algn="just">
              <a:spcBef>
                <a:spcPts val="1000"/>
              </a:spcBef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</a:rPr>
              <a:t>4) с учетом стандартов медицинской помощи, утверждаемых уполномоченным федеральным органом исполнительной власти.</a:t>
            </a:r>
          </a:p>
        </p:txBody>
      </p:sp>
    </p:spTree>
    <p:extLst>
      <p:ext uri="{BB962C8B-B14F-4D97-AF65-F5344CB8AC3E}">
        <p14:creationId xmlns:p14="http://schemas.microsoft.com/office/powerpoint/2010/main" val="26959332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1475881" y="6332708"/>
            <a:ext cx="9329849" cy="24422"/>
          </a:xfrm>
          <a:prstGeom prst="line">
            <a:avLst/>
          </a:prstGeom>
          <a:ln w="38100">
            <a:solidFill>
              <a:srgbClr val="0EB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:\Users\GONCHAROVAZA\Documents\логотип НМИЦ РК\logo-gorizonta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61"/>
          <a:stretch/>
        </p:blipFill>
        <p:spPr bwMode="auto">
          <a:xfrm>
            <a:off x="112567" y="60218"/>
            <a:ext cx="636087" cy="6715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22227" t="11779" r="41220" b="3807"/>
          <a:stretch/>
        </p:blipFill>
        <p:spPr>
          <a:xfrm>
            <a:off x="198292" y="1255957"/>
            <a:ext cx="2105025" cy="273441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372234" y="6436408"/>
            <a:ext cx="2602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3268" indent="0" algn="ctr">
              <a:buNone/>
            </a:pP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Москва – 22.03.2022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89278" y="27"/>
            <a:ext cx="113728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dirty="0">
                <a:solidFill>
                  <a:srgbClr val="0971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Систематический обзор и мета-анализ, основанный на </a:t>
            </a:r>
            <a:r>
              <a:rPr lang="ru-RU" altLang="ru-RU" sz="2800" b="1" dirty="0" err="1">
                <a:solidFill>
                  <a:srgbClr val="0971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рандомизированных</a:t>
            </a:r>
            <a:r>
              <a:rPr lang="ru-RU" altLang="ru-RU" sz="2800" b="1" dirty="0">
                <a:solidFill>
                  <a:srgbClr val="0971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контролируемых исследованиях бальнеотерапии и СПА-терапии с 2000 по 2019 гг.</a:t>
            </a:r>
            <a:endParaRPr lang="ru-RU" altLang="ru-RU" sz="2800" dirty="0">
              <a:solidFill>
                <a:srgbClr val="0971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8988" t="14861" r="39284" b="19542"/>
          <a:stretch/>
        </p:blipFill>
        <p:spPr>
          <a:xfrm>
            <a:off x="3832167" y="1365275"/>
            <a:ext cx="5527963" cy="488815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056955" y="2194566"/>
            <a:ext cx="77521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7076" y="4284378"/>
            <a:ext cx="2959331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971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 – </a:t>
            </a:r>
            <a:r>
              <a:rPr lang="ru-RU" b="1" dirty="0">
                <a:solidFill>
                  <a:srgbClr val="0971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значимо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significant – 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незначимо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ru-RU" dirty="0"/>
          </a:p>
        </p:txBody>
      </p:sp>
      <p:sp>
        <p:nvSpPr>
          <p:cNvPr id="14" name="Oval 23"/>
          <p:cNvSpPr>
            <a:spLocks noChangeArrowheads="1"/>
          </p:cNvSpPr>
          <p:nvPr/>
        </p:nvSpPr>
        <p:spPr bwMode="auto">
          <a:xfrm rot="16200000">
            <a:off x="3460621" y="1443887"/>
            <a:ext cx="549755" cy="1884845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ru-RU" altLang="ru-RU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384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1475881" y="6332708"/>
            <a:ext cx="9329849" cy="24422"/>
          </a:xfrm>
          <a:prstGeom prst="line">
            <a:avLst/>
          </a:prstGeom>
          <a:ln w="38100">
            <a:solidFill>
              <a:srgbClr val="0EB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:\Users\GONCHAROVAZA\Documents\логотип НМИЦ РК\logo-gorizonta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61"/>
          <a:stretch/>
        </p:blipFill>
        <p:spPr bwMode="auto">
          <a:xfrm>
            <a:off x="112567" y="60218"/>
            <a:ext cx="636087" cy="6715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22227" t="11779" r="41220" b="3807"/>
          <a:stretch/>
        </p:blipFill>
        <p:spPr>
          <a:xfrm>
            <a:off x="198292" y="1255957"/>
            <a:ext cx="2105025" cy="273441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372234" y="6436408"/>
            <a:ext cx="2602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3268" indent="0" algn="ctr">
              <a:buNone/>
            </a:pP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Москва – 22.03.2022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89278" y="27"/>
            <a:ext cx="113728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dirty="0">
                <a:solidFill>
                  <a:srgbClr val="0971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Систематический обзор и мета-анализ, основанный на </a:t>
            </a:r>
            <a:r>
              <a:rPr lang="ru-RU" altLang="ru-RU" sz="2800" b="1" dirty="0" err="1">
                <a:solidFill>
                  <a:srgbClr val="0971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рандомизированных</a:t>
            </a:r>
            <a:r>
              <a:rPr lang="ru-RU" altLang="ru-RU" sz="2800" b="1" dirty="0">
                <a:solidFill>
                  <a:srgbClr val="0971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контролируемых исследованиях бальнеотерапии и СПА-терапии с 2000 по 2019 гг.</a:t>
            </a:r>
            <a:endParaRPr lang="ru-RU" altLang="ru-RU" sz="2800" dirty="0">
              <a:solidFill>
                <a:srgbClr val="0971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8988" t="14861" r="39284" b="73124"/>
          <a:stretch/>
        </p:blipFill>
        <p:spPr>
          <a:xfrm>
            <a:off x="3164829" y="1368132"/>
            <a:ext cx="8897299" cy="144103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14037" t="13033" r="34400" b="54315"/>
          <a:stretch/>
        </p:blipFill>
        <p:spPr>
          <a:xfrm>
            <a:off x="3264099" y="2876557"/>
            <a:ext cx="8798029" cy="313389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57674" y="2925315"/>
            <a:ext cx="1233671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</a:t>
            </a:r>
          </a:p>
          <a:p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жизни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4122668"/>
            <a:ext cx="3491345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971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 – </a:t>
            </a:r>
            <a:r>
              <a:rPr lang="ru-RU" b="1" dirty="0">
                <a:solidFill>
                  <a:srgbClr val="0971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значимо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significant – 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незначимо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038308" y="5484123"/>
            <a:ext cx="142038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Депрессия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5" name="Oval 23"/>
          <p:cNvSpPr>
            <a:spLocks noChangeArrowheads="1"/>
          </p:cNvSpPr>
          <p:nvPr/>
        </p:nvSpPr>
        <p:spPr bwMode="auto">
          <a:xfrm rot="16200000">
            <a:off x="2748366" y="2087221"/>
            <a:ext cx="901884" cy="2322000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ru-RU" altLang="ru-RU" sz="1800">
              <a:latin typeface="Arial" panose="020B0604020202020204" pitchFamily="34" charset="0"/>
            </a:endParaRPr>
          </a:p>
        </p:txBody>
      </p:sp>
      <p:sp>
        <p:nvSpPr>
          <p:cNvPr id="16" name="Oval 23"/>
          <p:cNvSpPr>
            <a:spLocks noChangeArrowheads="1"/>
          </p:cNvSpPr>
          <p:nvPr/>
        </p:nvSpPr>
        <p:spPr bwMode="auto">
          <a:xfrm rot="16200000">
            <a:off x="2805721" y="4245066"/>
            <a:ext cx="901884" cy="276367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ru-RU" altLang="ru-RU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09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1475881" y="6332708"/>
            <a:ext cx="9329849" cy="24422"/>
          </a:xfrm>
          <a:prstGeom prst="line">
            <a:avLst/>
          </a:prstGeom>
          <a:ln w="38100">
            <a:solidFill>
              <a:srgbClr val="0EB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:\Users\GONCHAROVAZA\Documents\логотип НМИЦ РК\logo-gorizonta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61"/>
          <a:stretch/>
        </p:blipFill>
        <p:spPr bwMode="auto">
          <a:xfrm>
            <a:off x="112567" y="60218"/>
            <a:ext cx="636087" cy="6715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22227" t="11779" r="41220" b="3807"/>
          <a:stretch/>
        </p:blipFill>
        <p:spPr>
          <a:xfrm>
            <a:off x="198292" y="1255957"/>
            <a:ext cx="2105025" cy="273441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372234" y="6436408"/>
            <a:ext cx="2602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3268" indent="0" algn="ctr">
              <a:buNone/>
            </a:pP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Москва – 22.03.2022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89278" y="27"/>
            <a:ext cx="113728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dirty="0">
                <a:solidFill>
                  <a:srgbClr val="0971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Систематический обзор и мета-анализ, основанный на </a:t>
            </a:r>
            <a:r>
              <a:rPr lang="ru-RU" altLang="ru-RU" sz="2800" b="1" dirty="0" err="1">
                <a:solidFill>
                  <a:srgbClr val="0971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рандомизированных</a:t>
            </a:r>
            <a:r>
              <a:rPr lang="ru-RU" altLang="ru-RU" sz="2800" b="1" dirty="0">
                <a:solidFill>
                  <a:srgbClr val="0971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контролируемых исследованиях бальнеотерапии и СПА-терапии с 2000 по 2019 гг.</a:t>
            </a:r>
            <a:endParaRPr lang="ru-RU" altLang="ru-RU" sz="2800" dirty="0">
              <a:solidFill>
                <a:srgbClr val="0971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8988" t="14861" r="39284" b="73124"/>
          <a:stretch/>
        </p:blipFill>
        <p:spPr>
          <a:xfrm>
            <a:off x="3164829" y="1368132"/>
            <a:ext cx="8897299" cy="144103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4122668"/>
            <a:ext cx="3491345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971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 – </a:t>
            </a:r>
            <a:r>
              <a:rPr lang="ru-RU" b="1" dirty="0">
                <a:solidFill>
                  <a:srgbClr val="0971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значимо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significant – 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незначимо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13569" t="14054" r="34267" b="79615"/>
          <a:stretch/>
        </p:blipFill>
        <p:spPr>
          <a:xfrm>
            <a:off x="3174999" y="2822249"/>
            <a:ext cx="8890001" cy="6067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14331" t="16712" r="31890" b="55599"/>
          <a:stretch/>
        </p:blipFill>
        <p:spPr>
          <a:xfrm>
            <a:off x="3017520" y="3449690"/>
            <a:ext cx="9174480" cy="265709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698867" y="2782665"/>
            <a:ext cx="1792478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Двигательная</a:t>
            </a:r>
          </a:p>
          <a:p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функция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4" name="Oval 23"/>
          <p:cNvSpPr>
            <a:spLocks noChangeArrowheads="1"/>
          </p:cNvSpPr>
          <p:nvPr/>
        </p:nvSpPr>
        <p:spPr bwMode="auto">
          <a:xfrm rot="16200000">
            <a:off x="2848041" y="1310917"/>
            <a:ext cx="882544" cy="3629410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ru-RU" altLang="ru-RU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94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1475881" y="6332708"/>
            <a:ext cx="9329849" cy="24422"/>
          </a:xfrm>
          <a:prstGeom prst="line">
            <a:avLst/>
          </a:prstGeom>
          <a:ln w="38100">
            <a:solidFill>
              <a:srgbClr val="0EB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:\Users\GONCHAROVAZA\Documents\логотип НМИЦ РК\logo-gorizonta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61"/>
          <a:stretch/>
        </p:blipFill>
        <p:spPr bwMode="auto">
          <a:xfrm>
            <a:off x="112567" y="60218"/>
            <a:ext cx="636087" cy="6715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22227" t="11779" r="41220" b="3807"/>
          <a:stretch/>
        </p:blipFill>
        <p:spPr>
          <a:xfrm>
            <a:off x="198292" y="1255957"/>
            <a:ext cx="2105025" cy="273441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372234" y="6436408"/>
            <a:ext cx="2602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3268" indent="0" algn="ctr">
              <a:buNone/>
            </a:pP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Москва – 22.03.2022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89278" y="27"/>
            <a:ext cx="113728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dirty="0">
                <a:solidFill>
                  <a:srgbClr val="0971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Систематический обзор и мета-анализ, основанный на </a:t>
            </a:r>
            <a:r>
              <a:rPr lang="ru-RU" altLang="ru-RU" sz="2800" b="1" dirty="0" err="1">
                <a:solidFill>
                  <a:srgbClr val="0971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рандомизированных</a:t>
            </a:r>
            <a:r>
              <a:rPr lang="ru-RU" altLang="ru-RU" sz="2800" b="1" dirty="0">
                <a:solidFill>
                  <a:srgbClr val="0971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контролируемых исследованиях бальнеотерапии и СПА-терапии с 2000 по 2019 гг.</a:t>
            </a:r>
            <a:endParaRPr lang="ru-RU" altLang="ru-RU" sz="2800" dirty="0">
              <a:solidFill>
                <a:srgbClr val="0971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8988" t="14861" r="39284" b="73124"/>
          <a:stretch/>
        </p:blipFill>
        <p:spPr>
          <a:xfrm>
            <a:off x="3164829" y="1368132"/>
            <a:ext cx="8897299" cy="144103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14777" t="12468" r="31998" b="60629"/>
          <a:stretch/>
        </p:blipFill>
        <p:spPr>
          <a:xfrm>
            <a:off x="3084022" y="2753127"/>
            <a:ext cx="9077372" cy="258087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948594" y="2825255"/>
            <a:ext cx="1490152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Мышечная </a:t>
            </a:r>
          </a:p>
          <a:p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сила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360548" y="3683298"/>
            <a:ext cx="2078198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Неподвижность </a:t>
            </a:r>
          </a:p>
          <a:p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суставах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7" name="Oval 23"/>
          <p:cNvSpPr>
            <a:spLocks noChangeArrowheads="1"/>
          </p:cNvSpPr>
          <p:nvPr/>
        </p:nvSpPr>
        <p:spPr bwMode="auto">
          <a:xfrm rot="16200000">
            <a:off x="2712580" y="1081566"/>
            <a:ext cx="718460" cy="4061580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ru-RU" altLang="ru-RU" sz="1800">
              <a:latin typeface="Arial" panose="020B0604020202020204" pitchFamily="34" charset="0"/>
            </a:endParaRPr>
          </a:p>
        </p:txBody>
      </p:sp>
      <p:sp>
        <p:nvSpPr>
          <p:cNvPr id="18" name="Oval 23"/>
          <p:cNvSpPr>
            <a:spLocks noChangeArrowheads="1"/>
          </p:cNvSpPr>
          <p:nvPr/>
        </p:nvSpPr>
        <p:spPr bwMode="auto">
          <a:xfrm rot="16200000">
            <a:off x="2377536" y="1966408"/>
            <a:ext cx="1211210" cy="4061580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ru-RU" altLang="ru-RU" sz="1800">
              <a:latin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689870" y="5531323"/>
            <a:ext cx="7847215" cy="5078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971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 – </a:t>
            </a:r>
            <a:r>
              <a:rPr lang="ru-RU" b="1" dirty="0">
                <a:solidFill>
                  <a:srgbClr val="0971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значимо                                  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significant – 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незначимо</a:t>
            </a:r>
          </a:p>
        </p:txBody>
      </p:sp>
    </p:spTree>
    <p:extLst>
      <p:ext uri="{BB962C8B-B14F-4D97-AF65-F5344CB8AC3E}">
        <p14:creationId xmlns:p14="http://schemas.microsoft.com/office/powerpoint/2010/main" val="286127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1475881" y="6332708"/>
            <a:ext cx="9329849" cy="24422"/>
          </a:xfrm>
          <a:prstGeom prst="line">
            <a:avLst/>
          </a:prstGeom>
          <a:ln w="38100">
            <a:solidFill>
              <a:srgbClr val="0EB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:\Users\GONCHAROVAZA\Documents\логотип НМИЦ РК\logo-gorizonta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61"/>
          <a:stretch/>
        </p:blipFill>
        <p:spPr bwMode="auto">
          <a:xfrm>
            <a:off x="112567" y="60218"/>
            <a:ext cx="636087" cy="6715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22227" t="11779" r="41220" b="3807"/>
          <a:stretch/>
        </p:blipFill>
        <p:spPr>
          <a:xfrm>
            <a:off x="198292" y="1255957"/>
            <a:ext cx="2105025" cy="273441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372234" y="6436408"/>
            <a:ext cx="2602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3268" indent="0" algn="ctr">
              <a:buNone/>
            </a:pP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Москва – 22.03.2022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89278" y="27"/>
            <a:ext cx="113728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dirty="0">
                <a:solidFill>
                  <a:srgbClr val="0971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Систематический обзор и мета-анализ, основанный на </a:t>
            </a:r>
            <a:r>
              <a:rPr lang="ru-RU" altLang="ru-RU" sz="2800" b="1" dirty="0" err="1">
                <a:solidFill>
                  <a:srgbClr val="0971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рандомизированных</a:t>
            </a:r>
            <a:r>
              <a:rPr lang="ru-RU" altLang="ru-RU" sz="2800" b="1" dirty="0">
                <a:solidFill>
                  <a:srgbClr val="0971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контролируемых исследованиях бальнеотерапии и СПА-терапии с 2000 по 2019 гг.</a:t>
            </a:r>
            <a:endParaRPr lang="ru-RU" altLang="ru-RU" sz="2800" dirty="0">
              <a:solidFill>
                <a:srgbClr val="0971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8988" t="14861" r="39284" b="73124"/>
          <a:stretch/>
        </p:blipFill>
        <p:spPr>
          <a:xfrm>
            <a:off x="3164829" y="1368132"/>
            <a:ext cx="8897299" cy="144103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507580" y="5779701"/>
            <a:ext cx="7847215" cy="5078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971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 – </a:t>
            </a:r>
            <a:r>
              <a:rPr lang="ru-RU" b="1" dirty="0">
                <a:solidFill>
                  <a:srgbClr val="0971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значимо                                  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significant – 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незначимо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15208" t="62353" r="32143" b="7922"/>
          <a:stretch/>
        </p:blipFill>
        <p:spPr>
          <a:xfrm>
            <a:off x="3164829" y="2900658"/>
            <a:ext cx="8960847" cy="284567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469912" y="2955710"/>
            <a:ext cx="102143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Баланс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238899" y="3587561"/>
            <a:ext cx="1268681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/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Скорость</a:t>
            </a:r>
          </a:p>
          <a:p>
            <a:pPr algn="r"/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ходьбы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754497" y="4408068"/>
            <a:ext cx="1728743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/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Аэробная </a:t>
            </a:r>
          </a:p>
          <a:p>
            <a:pPr algn="r"/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способность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789346" y="5133370"/>
            <a:ext cx="1659044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/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Активность </a:t>
            </a:r>
          </a:p>
          <a:p>
            <a:pPr algn="r"/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заболевания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0" name="Oval 23"/>
          <p:cNvSpPr>
            <a:spLocks noChangeArrowheads="1"/>
          </p:cNvSpPr>
          <p:nvPr/>
        </p:nvSpPr>
        <p:spPr bwMode="auto">
          <a:xfrm rot="16200000">
            <a:off x="3316203" y="1731858"/>
            <a:ext cx="577503" cy="2732113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ru-RU" altLang="ru-RU" sz="1800">
              <a:latin typeface="Arial" panose="020B0604020202020204" pitchFamily="34" charset="0"/>
            </a:endParaRPr>
          </a:p>
        </p:txBody>
      </p:sp>
      <p:sp>
        <p:nvSpPr>
          <p:cNvPr id="21" name="Oval 23"/>
          <p:cNvSpPr>
            <a:spLocks noChangeArrowheads="1"/>
          </p:cNvSpPr>
          <p:nvPr/>
        </p:nvSpPr>
        <p:spPr bwMode="auto">
          <a:xfrm rot="16200000">
            <a:off x="2998848" y="2510868"/>
            <a:ext cx="899083" cy="2732113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ru-RU" altLang="ru-RU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37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1475881" y="6332708"/>
            <a:ext cx="9329849" cy="24422"/>
          </a:xfrm>
          <a:prstGeom prst="line">
            <a:avLst/>
          </a:prstGeom>
          <a:ln w="38100">
            <a:solidFill>
              <a:srgbClr val="0EB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:\Users\GONCHAROVAZA\Documents\логотип НМИЦ РК\logo-gorizonta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61"/>
          <a:stretch/>
        </p:blipFill>
        <p:spPr bwMode="auto">
          <a:xfrm>
            <a:off x="112567" y="60218"/>
            <a:ext cx="636087" cy="6715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22227" t="11779" r="41220" b="3807"/>
          <a:stretch/>
        </p:blipFill>
        <p:spPr>
          <a:xfrm>
            <a:off x="198292" y="1255957"/>
            <a:ext cx="2105025" cy="273441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372234" y="6436408"/>
            <a:ext cx="2602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3268" indent="0" algn="ctr">
              <a:buNone/>
            </a:pP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Москва – 22.03.2022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89278" y="27"/>
            <a:ext cx="113728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dirty="0">
                <a:solidFill>
                  <a:srgbClr val="0971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Систематический обзор и мета-анализ, основанный на </a:t>
            </a:r>
            <a:r>
              <a:rPr lang="ru-RU" altLang="ru-RU" sz="2800" b="1" dirty="0" err="1">
                <a:solidFill>
                  <a:srgbClr val="0971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рандомизированных</a:t>
            </a:r>
            <a:r>
              <a:rPr lang="ru-RU" altLang="ru-RU" sz="2800" b="1" dirty="0">
                <a:solidFill>
                  <a:srgbClr val="0971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контролируемых исследованиях бальнеотерапии и СПА-терапии с 2000 по 2019 гг.</a:t>
            </a:r>
            <a:endParaRPr lang="ru-RU" altLang="ru-RU" sz="2800" dirty="0">
              <a:solidFill>
                <a:srgbClr val="0971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8988" t="14861" r="39284" b="73124"/>
          <a:stretch/>
        </p:blipFill>
        <p:spPr>
          <a:xfrm>
            <a:off x="3164829" y="1368132"/>
            <a:ext cx="8897299" cy="144103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507580" y="5779701"/>
            <a:ext cx="7847215" cy="5078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971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 – </a:t>
            </a:r>
            <a:r>
              <a:rPr lang="ru-RU" b="1" dirty="0">
                <a:solidFill>
                  <a:srgbClr val="0971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значимо                                  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significant – 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незначимо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15208" t="62353" r="32143" b="7922"/>
          <a:stretch/>
        </p:blipFill>
        <p:spPr>
          <a:xfrm>
            <a:off x="3164829" y="2900658"/>
            <a:ext cx="8960847" cy="284567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469912" y="2955710"/>
            <a:ext cx="102143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Баланс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238899" y="3587561"/>
            <a:ext cx="1268681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/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Скорость</a:t>
            </a:r>
          </a:p>
          <a:p>
            <a:pPr algn="r"/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ходьбы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754497" y="4408068"/>
            <a:ext cx="1728743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/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Аэробная </a:t>
            </a:r>
          </a:p>
          <a:p>
            <a:pPr algn="r"/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способность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789346" y="5133370"/>
            <a:ext cx="1659044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/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Активность </a:t>
            </a:r>
          </a:p>
          <a:p>
            <a:pPr algn="r"/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заболевания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0" name="Oval 23"/>
          <p:cNvSpPr>
            <a:spLocks noChangeArrowheads="1"/>
          </p:cNvSpPr>
          <p:nvPr/>
        </p:nvSpPr>
        <p:spPr bwMode="auto">
          <a:xfrm rot="16200000">
            <a:off x="2787405" y="3124330"/>
            <a:ext cx="728815" cy="3289262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ru-RU" altLang="ru-RU" sz="1800">
              <a:latin typeface="Arial" panose="020B0604020202020204" pitchFamily="34" charset="0"/>
            </a:endParaRPr>
          </a:p>
        </p:txBody>
      </p:sp>
      <p:sp>
        <p:nvSpPr>
          <p:cNvPr id="21" name="Oval 23"/>
          <p:cNvSpPr>
            <a:spLocks noChangeArrowheads="1"/>
          </p:cNvSpPr>
          <p:nvPr/>
        </p:nvSpPr>
        <p:spPr bwMode="auto">
          <a:xfrm rot="16200000">
            <a:off x="2755966" y="3837151"/>
            <a:ext cx="899083" cy="3181873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ru-RU" altLang="ru-RU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85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1475881" y="6332708"/>
            <a:ext cx="9329849" cy="24422"/>
          </a:xfrm>
          <a:prstGeom prst="line">
            <a:avLst/>
          </a:prstGeom>
          <a:ln w="38100">
            <a:solidFill>
              <a:srgbClr val="0EB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:\Users\GONCHAROVAZA\Documents\логотип НМИЦ РК\logo-gorizonta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61"/>
          <a:stretch/>
        </p:blipFill>
        <p:spPr bwMode="auto">
          <a:xfrm>
            <a:off x="112567" y="60218"/>
            <a:ext cx="636087" cy="6715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22227" t="11779" r="41220" b="3807"/>
          <a:stretch/>
        </p:blipFill>
        <p:spPr>
          <a:xfrm>
            <a:off x="198292" y="1255957"/>
            <a:ext cx="2105025" cy="273441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372234" y="6436408"/>
            <a:ext cx="2602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3268" indent="0" algn="ctr">
              <a:buNone/>
            </a:pP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Москва – 22.03.2022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89278" y="27"/>
            <a:ext cx="113728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dirty="0">
                <a:solidFill>
                  <a:srgbClr val="0971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Систематический обзор и мета-анализ, основанный на </a:t>
            </a:r>
            <a:r>
              <a:rPr lang="ru-RU" altLang="ru-RU" sz="2800" b="1" dirty="0" err="1">
                <a:solidFill>
                  <a:srgbClr val="0971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рандомизированных</a:t>
            </a:r>
            <a:r>
              <a:rPr lang="ru-RU" altLang="ru-RU" sz="2800" b="1" dirty="0">
                <a:solidFill>
                  <a:srgbClr val="0971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контролируемых исследованиях бальнеотерапии и СПА-терапии с 2000 по 2019 гг.</a:t>
            </a:r>
            <a:endParaRPr lang="ru-RU" altLang="ru-RU" sz="2800" dirty="0">
              <a:solidFill>
                <a:srgbClr val="0971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8988" t="14861" r="39284" b="73124"/>
          <a:stretch/>
        </p:blipFill>
        <p:spPr>
          <a:xfrm>
            <a:off x="3164829" y="1368132"/>
            <a:ext cx="8897299" cy="144103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344626" y="2940989"/>
            <a:ext cx="86433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Отеки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13344" t="24038" r="34878" b="59431"/>
          <a:stretch/>
        </p:blipFill>
        <p:spPr>
          <a:xfrm>
            <a:off x="3140047" y="2912590"/>
            <a:ext cx="8823353" cy="1584595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791687" y="3371823"/>
            <a:ext cx="1691553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/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Пигментация</a:t>
            </a:r>
          </a:p>
          <a:p>
            <a:pPr algn="r"/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кожи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647481" y="4018154"/>
            <a:ext cx="183575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/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Язвы на ногах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861964" y="4953281"/>
            <a:ext cx="4913803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971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 – </a:t>
            </a:r>
            <a:r>
              <a:rPr lang="ru-RU" b="1" dirty="0">
                <a:solidFill>
                  <a:srgbClr val="0971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значимо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significant – 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незначимо</a:t>
            </a:r>
          </a:p>
        </p:txBody>
      </p:sp>
      <p:sp>
        <p:nvSpPr>
          <p:cNvPr id="23" name="Oval 23"/>
          <p:cNvSpPr>
            <a:spLocks noChangeArrowheads="1"/>
          </p:cNvSpPr>
          <p:nvPr/>
        </p:nvSpPr>
        <p:spPr bwMode="auto">
          <a:xfrm rot="16200000">
            <a:off x="3082315" y="1477756"/>
            <a:ext cx="419594" cy="3289262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ru-RU" altLang="ru-RU" sz="1800">
              <a:latin typeface="Arial" panose="020B0604020202020204" pitchFamily="34" charset="0"/>
            </a:endParaRP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 rot="16200000">
            <a:off x="2974856" y="1894466"/>
            <a:ext cx="641250" cy="3550566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ru-RU" altLang="ru-RU" sz="1800">
              <a:latin typeface="Arial" panose="020B0604020202020204" pitchFamily="34" charset="0"/>
            </a:endParaRPr>
          </a:p>
        </p:txBody>
      </p:sp>
      <p:sp>
        <p:nvSpPr>
          <p:cNvPr id="25" name="Oval 23"/>
          <p:cNvSpPr>
            <a:spLocks noChangeArrowheads="1"/>
          </p:cNvSpPr>
          <p:nvPr/>
        </p:nvSpPr>
        <p:spPr bwMode="auto">
          <a:xfrm rot="16200000">
            <a:off x="2982251" y="2452990"/>
            <a:ext cx="537825" cy="3550566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ru-RU" altLang="ru-RU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91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1475881" y="6332708"/>
            <a:ext cx="9329849" cy="24422"/>
          </a:xfrm>
          <a:prstGeom prst="line">
            <a:avLst/>
          </a:prstGeom>
          <a:ln w="38100">
            <a:solidFill>
              <a:srgbClr val="0EB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:\Users\GONCHAROVAZA\Documents\логотип НМИЦ РК\logo-gorizonta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61"/>
          <a:stretch/>
        </p:blipFill>
        <p:spPr bwMode="auto">
          <a:xfrm>
            <a:off x="112567" y="60218"/>
            <a:ext cx="636087" cy="6715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22227" t="11779" r="41220" b="3807"/>
          <a:stretch/>
        </p:blipFill>
        <p:spPr>
          <a:xfrm>
            <a:off x="198292" y="1255957"/>
            <a:ext cx="2105025" cy="273441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372234" y="6436408"/>
            <a:ext cx="2602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3268" indent="0" algn="ctr">
              <a:buNone/>
            </a:pP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Москва – 22.03.2022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89278" y="27"/>
            <a:ext cx="113728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dirty="0">
                <a:solidFill>
                  <a:srgbClr val="0971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Систематический обзор и мета-анализ, основанный на </a:t>
            </a:r>
            <a:r>
              <a:rPr lang="ru-RU" altLang="ru-RU" sz="2800" b="1" dirty="0" err="1">
                <a:solidFill>
                  <a:srgbClr val="0971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рандомизированных</a:t>
            </a:r>
            <a:r>
              <a:rPr lang="ru-RU" altLang="ru-RU" sz="2800" b="1" dirty="0">
                <a:solidFill>
                  <a:srgbClr val="0971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контролируемых исследованиях бальнеотерапии и СПА-терапии с 2000 по 2019 гг.</a:t>
            </a:r>
            <a:endParaRPr lang="ru-RU" altLang="ru-RU" sz="2800" dirty="0">
              <a:solidFill>
                <a:srgbClr val="0971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8988" t="14861" r="39284" b="73124"/>
          <a:stretch/>
        </p:blipFill>
        <p:spPr>
          <a:xfrm>
            <a:off x="3164829" y="1368132"/>
            <a:ext cx="8897299" cy="144103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344626" y="2940989"/>
            <a:ext cx="86433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Отеки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791687" y="3371823"/>
            <a:ext cx="1691553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/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Пигментация</a:t>
            </a:r>
          </a:p>
          <a:p>
            <a:pPr algn="r"/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кожи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647481" y="4018154"/>
            <a:ext cx="183575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/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Язвы на ногах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861964" y="4953281"/>
            <a:ext cx="4913803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971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 – </a:t>
            </a:r>
            <a:r>
              <a:rPr lang="ru-RU" b="1" dirty="0">
                <a:solidFill>
                  <a:srgbClr val="0971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значимо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significant – 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незначимо</a:t>
            </a:r>
          </a:p>
        </p:txBody>
      </p:sp>
      <p:sp>
        <p:nvSpPr>
          <p:cNvPr id="23" name="Oval 23"/>
          <p:cNvSpPr>
            <a:spLocks noChangeArrowheads="1"/>
          </p:cNvSpPr>
          <p:nvPr/>
        </p:nvSpPr>
        <p:spPr bwMode="auto">
          <a:xfrm rot="16200000">
            <a:off x="3082315" y="1477756"/>
            <a:ext cx="419594" cy="3289262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ru-RU" altLang="ru-RU" sz="1800">
              <a:latin typeface="Arial" panose="020B0604020202020204" pitchFamily="34" charset="0"/>
            </a:endParaRP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 rot="16200000">
            <a:off x="2974856" y="1894466"/>
            <a:ext cx="641250" cy="3550566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ru-RU" altLang="ru-RU" sz="1800">
              <a:latin typeface="Arial" panose="020B0604020202020204" pitchFamily="34" charset="0"/>
            </a:endParaRPr>
          </a:p>
        </p:txBody>
      </p:sp>
      <p:sp>
        <p:nvSpPr>
          <p:cNvPr id="25" name="Oval 23"/>
          <p:cNvSpPr>
            <a:spLocks noChangeArrowheads="1"/>
          </p:cNvSpPr>
          <p:nvPr/>
        </p:nvSpPr>
        <p:spPr bwMode="auto">
          <a:xfrm rot="16200000">
            <a:off x="2982251" y="2452990"/>
            <a:ext cx="537825" cy="3550566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ru-RU" altLang="ru-RU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50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1475881" y="6332708"/>
            <a:ext cx="9329849" cy="24422"/>
          </a:xfrm>
          <a:prstGeom prst="line">
            <a:avLst/>
          </a:prstGeom>
          <a:ln w="38100">
            <a:solidFill>
              <a:srgbClr val="0EB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:\Users\GONCHAROVAZA\Documents\логотип НМИЦ РК\logo-gorizonta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61"/>
          <a:stretch/>
        </p:blipFill>
        <p:spPr bwMode="auto">
          <a:xfrm>
            <a:off x="112567" y="60218"/>
            <a:ext cx="636087" cy="6715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422111" y="6474503"/>
            <a:ext cx="2602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3268" indent="0" algn="ctr">
              <a:buNone/>
            </a:pP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Москва – 22.03.2022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30610" y="-107418"/>
            <a:ext cx="113728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Бальнеотерапия: доказательная база</a:t>
            </a:r>
          </a:p>
          <a:p>
            <a:pPr algn="ctr">
              <a:spcBef>
                <a:spcPct val="0"/>
              </a:spcBef>
            </a:pPr>
            <a:r>
              <a:rPr lang="ru-RU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(запрос </a:t>
            </a:r>
            <a:r>
              <a:rPr lang="en-US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бальнеотерапия в </a:t>
            </a:r>
            <a:r>
              <a:rPr lang="en-US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PubMed</a:t>
            </a:r>
            <a:r>
              <a:rPr lang="ru-RU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всего 25 систематических обзоров с 2020 по 2022 гг.</a:t>
            </a:r>
            <a:r>
              <a:rPr lang="en-US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altLang="ru-RU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475881" y="1194144"/>
            <a:ext cx="9292856" cy="5296860"/>
            <a:chOff x="1475881" y="1194144"/>
            <a:chExt cx="9292856" cy="5296860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3"/>
            <a:srcRect l="3783" t="6746" r="4519" b="85534"/>
            <a:stretch/>
          </p:blipFill>
          <p:spPr>
            <a:xfrm>
              <a:off x="1475881" y="1194144"/>
              <a:ext cx="9292856" cy="440047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4"/>
            <a:srcRect t="10154" r="7139" b="3566"/>
            <a:stretch/>
          </p:blipFill>
          <p:spPr>
            <a:xfrm>
              <a:off x="1475881" y="1634191"/>
              <a:ext cx="9292856" cy="4856813"/>
            </a:xfrm>
            <a:prstGeom prst="rect">
              <a:avLst/>
            </a:prstGeom>
          </p:spPr>
        </p:pic>
      </p:grpSp>
      <p:sp>
        <p:nvSpPr>
          <p:cNvPr id="12" name="Oval 23"/>
          <p:cNvSpPr>
            <a:spLocks noChangeArrowheads="1"/>
          </p:cNvSpPr>
          <p:nvPr/>
        </p:nvSpPr>
        <p:spPr bwMode="auto">
          <a:xfrm rot="16200000">
            <a:off x="6489951" y="-108946"/>
            <a:ext cx="431641" cy="3927301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ru-RU" altLang="ru-RU" sz="1800">
              <a:latin typeface="Arial" panose="020B0604020202020204" pitchFamily="34" charset="0"/>
            </a:endParaRPr>
          </a:p>
        </p:txBody>
      </p:sp>
      <p:sp>
        <p:nvSpPr>
          <p:cNvPr id="13" name="Oval 23"/>
          <p:cNvSpPr>
            <a:spLocks noChangeArrowheads="1"/>
          </p:cNvSpPr>
          <p:nvPr/>
        </p:nvSpPr>
        <p:spPr bwMode="auto">
          <a:xfrm rot="16200000">
            <a:off x="4102820" y="5596174"/>
            <a:ext cx="289776" cy="1562984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ru-RU" altLang="ru-RU" sz="1800">
              <a:latin typeface="Arial" panose="020B0604020202020204" pitchFamily="34" charset="0"/>
            </a:endParaRPr>
          </a:p>
        </p:txBody>
      </p:sp>
      <p:sp>
        <p:nvSpPr>
          <p:cNvPr id="10" name="Oval 23"/>
          <p:cNvSpPr>
            <a:spLocks noChangeArrowheads="1"/>
          </p:cNvSpPr>
          <p:nvPr/>
        </p:nvSpPr>
        <p:spPr bwMode="auto">
          <a:xfrm rot="16200000">
            <a:off x="5132401" y="2303669"/>
            <a:ext cx="443196" cy="935666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ru-RU" altLang="ru-RU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63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1475881" y="6332708"/>
            <a:ext cx="9329849" cy="24422"/>
          </a:xfrm>
          <a:prstGeom prst="line">
            <a:avLst/>
          </a:prstGeom>
          <a:ln w="38100">
            <a:solidFill>
              <a:srgbClr val="0EB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:\Users\GONCHAROVAZA\Documents\логотип НМИЦ РК\logo-gorizonta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61"/>
          <a:stretch/>
        </p:blipFill>
        <p:spPr bwMode="auto">
          <a:xfrm>
            <a:off x="112567" y="60218"/>
            <a:ext cx="636087" cy="6715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422111" y="6474503"/>
            <a:ext cx="2602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3268" indent="0" algn="ctr">
              <a:buNone/>
            </a:pP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Москва – 22.03.2022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87608" y="31482"/>
            <a:ext cx="113728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Бальнеотерапия: доказательная база </a:t>
            </a:r>
            <a:r>
              <a:rPr lang="ru-RU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(2020-2022 гг.)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384312" y="697851"/>
            <a:ext cx="503628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Систематический обзор 2022 года: </a:t>
            </a:r>
            <a:r>
              <a:rPr lang="ru-RU" altLang="ru-RU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Кренобальнеотерапия</a:t>
            </a:r>
            <a:r>
              <a:rPr lang="ru-RU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при боли в нижней части спины </a:t>
            </a:r>
            <a:r>
              <a:rPr lang="ru-RU" altLang="ru-RU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26 РКИ, 2965 пациентов;</a:t>
            </a:r>
          </a:p>
          <a:p>
            <a:pPr>
              <a:spcBef>
                <a:spcPct val="0"/>
              </a:spcBef>
            </a:pPr>
            <a:r>
              <a:rPr lang="ru-RU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Выводы </a:t>
            </a:r>
            <a:r>
              <a:rPr lang="ru-RU" altLang="ru-RU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достоверное уменьшение боли, механизм действия не до конца ясен, требуются дальнейшие исследования.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36749" t="11839" r="22732" b="38407"/>
          <a:stretch/>
        </p:blipFill>
        <p:spPr>
          <a:xfrm>
            <a:off x="338754" y="796685"/>
            <a:ext cx="6852643" cy="4733258"/>
          </a:xfrm>
          <a:prstGeom prst="rect">
            <a:avLst/>
          </a:prstGeom>
        </p:spPr>
      </p:pic>
      <p:sp>
        <p:nvSpPr>
          <p:cNvPr id="15" name="Oval 23"/>
          <p:cNvSpPr>
            <a:spLocks noChangeArrowheads="1"/>
          </p:cNvSpPr>
          <p:nvPr/>
        </p:nvSpPr>
        <p:spPr bwMode="auto">
          <a:xfrm rot="16200000">
            <a:off x="1767008" y="-86716"/>
            <a:ext cx="541871" cy="2700671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ru-RU" altLang="ru-RU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78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90550" y="181034"/>
            <a:ext cx="113728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Введение в проблему…</a:t>
            </a:r>
            <a:endParaRPr lang="ru-RU" altLang="ru-RU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475881" y="6332708"/>
            <a:ext cx="9329849" cy="24422"/>
          </a:xfrm>
          <a:prstGeom prst="line">
            <a:avLst/>
          </a:prstGeom>
          <a:ln w="38100">
            <a:solidFill>
              <a:srgbClr val="0EB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:\Users\GONCHAROVAZA\Documents\логотип НМИЦ РК\logo-gorizonta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61"/>
          <a:stretch/>
        </p:blipFill>
        <p:spPr bwMode="auto">
          <a:xfrm>
            <a:off x="112567" y="60218"/>
            <a:ext cx="636087" cy="6715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422111" y="6474503"/>
            <a:ext cx="2602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3268" indent="0" algn="ctr">
              <a:buNone/>
            </a:pP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Москва – 22.03.2022</a:t>
            </a:r>
          </a:p>
        </p:txBody>
      </p:sp>
      <p:pic>
        <p:nvPicPr>
          <p:cNvPr id="2050" name="Picture 2" descr="ФЗ РФ Об основах охраны здоровья граждан в РФ. ФЗ №323-ФЗ..-М.:Проспект,2022 .-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836" y="1571939"/>
            <a:ext cx="2095787" cy="332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4735" y="925608"/>
            <a:ext cx="86066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latin typeface="Arial" panose="020B0604020202020204" pitchFamily="34" charset="0"/>
                <a:ea typeface="Times New Roman" panose="02020603050405020304" pitchFamily="18" charset="0"/>
              </a:rPr>
              <a:t>Глава 1. ОБЩИЕ ПОЛОЖЕНИЯ</a:t>
            </a:r>
            <a:endParaRPr lang="ru-RU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indent="342900" algn="just">
              <a:spcAft>
                <a:spcPts val="0"/>
              </a:spcAft>
            </a:pPr>
            <a:r>
              <a:rPr lang="ru-RU" b="1" dirty="0">
                <a:latin typeface="Arial" panose="020B0604020202020204" pitchFamily="34" charset="0"/>
                <a:ea typeface="Times New Roman" panose="02020603050405020304" pitchFamily="18" charset="0"/>
              </a:rPr>
              <a:t>Статья 1. Предмет регулирования настоящего Федерального закона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4735" y="1835125"/>
            <a:ext cx="9180772" cy="4385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</a:rPr>
              <a:t>23) 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Клинические рекомендации 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</a:rPr>
              <a:t>- </a:t>
            </a:r>
            <a:r>
              <a:rPr lang="ru-RU" sz="2400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документы, содержащие основанную на научных доказательствах структурированную информацию по вопросам профилактики, диагностики, лечения и реабилитации, </a:t>
            </a:r>
            <a:r>
              <a:rPr lang="ru-RU" dirty="0">
                <a:latin typeface="Arial" panose="020B0604020202020204" pitchFamily="34" charset="0"/>
                <a:ea typeface="Times New Roman" panose="02020603050405020304" pitchFamily="18" charset="0"/>
              </a:rPr>
              <a:t>в том числе протоколы ведения (протоколы лечения) пациента, варианты медицинского вмешательства и описание последовательности действий медицинского работника с учетом течения заболевания, наличия осложнений и сопутствующих заболеваний, иных факторов, влияющих на результаты оказания медицинской помощи (п. 23 введен Федеральным законом от 25.12.2018 N 489-ФЗ)</a:t>
            </a:r>
          </a:p>
        </p:txBody>
      </p:sp>
    </p:spTree>
    <p:extLst>
      <p:ext uri="{BB962C8B-B14F-4D97-AF65-F5344CB8AC3E}">
        <p14:creationId xmlns:p14="http://schemas.microsoft.com/office/powerpoint/2010/main" val="30865182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1475881" y="6332708"/>
            <a:ext cx="9329849" cy="24422"/>
          </a:xfrm>
          <a:prstGeom prst="line">
            <a:avLst/>
          </a:prstGeom>
          <a:ln w="38100">
            <a:solidFill>
              <a:srgbClr val="0EB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:\Users\GONCHAROVAZA\Documents\логотип НМИЦ РК\logo-gorizonta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61"/>
          <a:stretch/>
        </p:blipFill>
        <p:spPr bwMode="auto">
          <a:xfrm>
            <a:off x="112567" y="60218"/>
            <a:ext cx="636087" cy="6715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422111" y="6474503"/>
            <a:ext cx="2602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3268" indent="0" algn="ctr">
              <a:buNone/>
            </a:pP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Москва – 22.03.2022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87608" y="31482"/>
            <a:ext cx="113728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Бальнеотерапия: доказательная база </a:t>
            </a:r>
            <a:r>
              <a:rPr lang="ru-RU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(2020-2022 гг.)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42297" t="15407" r="27359" b="10292"/>
          <a:stretch/>
        </p:blipFill>
        <p:spPr>
          <a:xfrm rot="5400000">
            <a:off x="4850487" y="-571309"/>
            <a:ext cx="5758769" cy="7931892"/>
          </a:xfrm>
          <a:prstGeom prst="rect">
            <a:avLst/>
          </a:prstGeom>
        </p:spPr>
      </p:pic>
      <p:sp>
        <p:nvSpPr>
          <p:cNvPr id="10" name="Oval 23"/>
          <p:cNvSpPr>
            <a:spLocks noChangeArrowheads="1"/>
          </p:cNvSpPr>
          <p:nvPr/>
        </p:nvSpPr>
        <p:spPr bwMode="auto">
          <a:xfrm rot="16200000">
            <a:off x="6823770" y="-982123"/>
            <a:ext cx="753319" cy="8140165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ru-RU" altLang="ru-RU" sz="1800">
              <a:latin typeface="Arial" panose="020B0604020202020204" pitchFamily="34" charset="0"/>
            </a:endParaRPr>
          </a:p>
        </p:txBody>
      </p:sp>
      <p:sp>
        <p:nvSpPr>
          <p:cNvPr id="12" name="Oval 23"/>
          <p:cNvSpPr>
            <a:spLocks noChangeArrowheads="1"/>
          </p:cNvSpPr>
          <p:nvPr/>
        </p:nvSpPr>
        <p:spPr bwMode="auto">
          <a:xfrm rot="16200000">
            <a:off x="6074015" y="2059891"/>
            <a:ext cx="475762" cy="7498899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ru-RU" altLang="ru-RU" sz="1800">
              <a:latin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l="36749" t="11839" r="22732" b="38407"/>
          <a:stretch/>
        </p:blipFill>
        <p:spPr>
          <a:xfrm>
            <a:off x="226908" y="840188"/>
            <a:ext cx="3386245" cy="233894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80551" y="3256009"/>
            <a:ext cx="275737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Систематический обзор 2022 года: </a:t>
            </a:r>
            <a:r>
              <a:rPr lang="ru-RU" alt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Кренобальнеотерапия</a:t>
            </a:r>
            <a:r>
              <a:rPr lang="ru-RU" alt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при боли в нижней части спины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017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1475881" y="6332708"/>
            <a:ext cx="9329849" cy="24422"/>
          </a:xfrm>
          <a:prstGeom prst="line">
            <a:avLst/>
          </a:prstGeom>
          <a:ln w="38100">
            <a:solidFill>
              <a:srgbClr val="0EB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:\Users\GONCHAROVAZA\Documents\логотип НМИЦ РК\logo-gorizonta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61"/>
          <a:stretch/>
        </p:blipFill>
        <p:spPr bwMode="auto">
          <a:xfrm>
            <a:off x="112567" y="60218"/>
            <a:ext cx="636087" cy="6715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422111" y="6474503"/>
            <a:ext cx="2602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3268" indent="0" algn="ctr">
              <a:buNone/>
            </a:pP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Москва – 22.03.2022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87608" y="31482"/>
            <a:ext cx="113728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Бальнеотерапия: доказательная база </a:t>
            </a:r>
            <a:r>
              <a:rPr lang="ru-RU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(2020-2022 гг.)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624084" y="752678"/>
            <a:ext cx="543637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Систематический обзор 2021 года: </a:t>
            </a:r>
            <a:r>
              <a:rPr lang="ru-RU" altLang="ru-RU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бальнеотерапия </a:t>
            </a:r>
            <a:r>
              <a:rPr lang="ru-RU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ревматоидном артрите </a:t>
            </a:r>
            <a:r>
              <a:rPr lang="ru-RU" altLang="ru-RU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из 535 исследований, выполненных до 2021 года - 7 </a:t>
            </a:r>
            <a:r>
              <a:rPr lang="ru-RU" altLang="ru-RU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валидизированных</a:t>
            </a:r>
            <a:r>
              <a:rPr lang="ru-RU" altLang="ru-RU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РКИ.</a:t>
            </a:r>
          </a:p>
          <a:p>
            <a:pPr>
              <a:spcBef>
                <a:spcPct val="0"/>
              </a:spcBef>
            </a:pPr>
            <a:r>
              <a:rPr lang="ru-RU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Выводы</a:t>
            </a:r>
            <a:r>
              <a:rPr lang="ru-RU" altLang="ru-RU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Достоверно доказана эффективность радоновых ванн в уменьшении интенсивности боли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7083" t="12728" r="21884" b="15863"/>
          <a:stretch/>
        </p:blipFill>
        <p:spPr>
          <a:xfrm>
            <a:off x="822805" y="712099"/>
            <a:ext cx="5539562" cy="5422633"/>
          </a:xfrm>
          <a:prstGeom prst="rect">
            <a:avLst/>
          </a:prstGeom>
        </p:spPr>
      </p:pic>
      <p:sp>
        <p:nvSpPr>
          <p:cNvPr id="15" name="Oval 23"/>
          <p:cNvSpPr>
            <a:spLocks noChangeArrowheads="1"/>
          </p:cNvSpPr>
          <p:nvPr/>
        </p:nvSpPr>
        <p:spPr bwMode="auto">
          <a:xfrm rot="16200000">
            <a:off x="1182402" y="5201508"/>
            <a:ext cx="584791" cy="1452286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ru-RU" altLang="ru-RU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98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1475881" y="6332708"/>
            <a:ext cx="9329849" cy="24422"/>
          </a:xfrm>
          <a:prstGeom prst="line">
            <a:avLst/>
          </a:prstGeom>
          <a:ln w="38100">
            <a:solidFill>
              <a:srgbClr val="0EB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:\Users\GONCHAROVAZA\Documents\логотип НМИЦ РК\logo-gorizonta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61"/>
          <a:stretch/>
        </p:blipFill>
        <p:spPr bwMode="auto">
          <a:xfrm>
            <a:off x="112567" y="60218"/>
            <a:ext cx="636087" cy="6715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422111" y="6474503"/>
            <a:ext cx="2602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3268" indent="0" algn="ctr">
              <a:buNone/>
            </a:pP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Москва – 22.03.2022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87608" y="31482"/>
            <a:ext cx="113728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Бальнеотерапия: доказательная база </a:t>
            </a:r>
            <a:r>
              <a:rPr lang="ru-RU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(2020-2022 гг.)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8958" t="17893" r="14237" b="27273"/>
          <a:stretch/>
        </p:blipFill>
        <p:spPr>
          <a:xfrm>
            <a:off x="2647324" y="560569"/>
            <a:ext cx="9346019" cy="507468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66613" y="5513922"/>
            <a:ext cx="104409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Достоверно доказана эффективность радоновых ванн в уменьшении интенсивности боли при ревматоидном артрите</a:t>
            </a:r>
          </a:p>
        </p:txBody>
      </p:sp>
      <p:sp>
        <p:nvSpPr>
          <p:cNvPr id="12" name="Oval 23"/>
          <p:cNvSpPr>
            <a:spLocks noChangeArrowheads="1"/>
          </p:cNvSpPr>
          <p:nvPr/>
        </p:nvSpPr>
        <p:spPr bwMode="auto">
          <a:xfrm rot="16200000">
            <a:off x="6570314" y="1083912"/>
            <a:ext cx="616690" cy="2957070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ru-RU" altLang="ru-RU" sz="1800">
              <a:latin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2567" y="2082249"/>
            <a:ext cx="2467642" cy="2117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Систематический обзор 2021 года: бальнеотерапия при ревматоидном артрите 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09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1475881" y="6332708"/>
            <a:ext cx="9329849" cy="24422"/>
          </a:xfrm>
          <a:prstGeom prst="line">
            <a:avLst/>
          </a:prstGeom>
          <a:ln w="38100">
            <a:solidFill>
              <a:srgbClr val="0EB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:\Users\GONCHAROVAZA\Documents\логотип НМИЦ РК\logo-gorizonta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61"/>
          <a:stretch/>
        </p:blipFill>
        <p:spPr bwMode="auto">
          <a:xfrm>
            <a:off x="112567" y="60218"/>
            <a:ext cx="636087" cy="6715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422111" y="6474503"/>
            <a:ext cx="2602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3268" indent="0" algn="ctr">
              <a:buNone/>
            </a:pP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Москва – 22.03.2022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87608" y="31482"/>
            <a:ext cx="113728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Бальнеотерапия: доказательная база </a:t>
            </a:r>
            <a:r>
              <a:rPr lang="ru-RU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(2020-2022 гг.)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496494" y="1611207"/>
            <a:ext cx="543637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Систематический обзор 2021 года: </a:t>
            </a:r>
            <a:r>
              <a:rPr lang="ru-RU" altLang="ru-RU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бальнеотерапия </a:t>
            </a:r>
            <a:r>
              <a:rPr lang="ru-RU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</a:t>
            </a:r>
            <a:r>
              <a:rPr lang="ru-RU" altLang="ru-RU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фибромиалгии</a:t>
            </a:r>
            <a:r>
              <a:rPr lang="ru-RU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ct val="0"/>
              </a:spcBef>
            </a:pPr>
            <a:r>
              <a:rPr lang="ru-RU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Выводы</a:t>
            </a:r>
            <a:r>
              <a:rPr lang="ru-RU" altLang="ru-RU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Достоверно доказана эффективность бальнеотерапии при </a:t>
            </a:r>
            <a:r>
              <a:rPr lang="ru-RU" altLang="ru-RU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фибромиалгии</a:t>
            </a:r>
            <a:r>
              <a:rPr lang="ru-RU" altLang="ru-RU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37199" t="13367" r="22459" b="15398"/>
          <a:stretch/>
        </p:blipFill>
        <p:spPr>
          <a:xfrm>
            <a:off x="1002284" y="731790"/>
            <a:ext cx="4720856" cy="4688958"/>
          </a:xfrm>
          <a:prstGeom prst="rect">
            <a:avLst/>
          </a:prstGeom>
        </p:spPr>
      </p:pic>
      <p:sp>
        <p:nvSpPr>
          <p:cNvPr id="15" name="Oval 23"/>
          <p:cNvSpPr>
            <a:spLocks noChangeArrowheads="1"/>
          </p:cNvSpPr>
          <p:nvPr/>
        </p:nvSpPr>
        <p:spPr bwMode="auto">
          <a:xfrm rot="16200000">
            <a:off x="1183485" y="4460895"/>
            <a:ext cx="584791" cy="1452286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ru-RU" altLang="ru-RU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28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1475881" y="6332708"/>
            <a:ext cx="9329849" cy="24422"/>
          </a:xfrm>
          <a:prstGeom prst="line">
            <a:avLst/>
          </a:prstGeom>
          <a:ln w="38100">
            <a:solidFill>
              <a:srgbClr val="0EB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:\Users\GONCHAROVAZA\Documents\логотип НМИЦ РК\logo-gorizonta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61"/>
          <a:stretch/>
        </p:blipFill>
        <p:spPr bwMode="auto">
          <a:xfrm>
            <a:off x="112567" y="60218"/>
            <a:ext cx="636087" cy="6715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422111" y="6474503"/>
            <a:ext cx="2602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3268" indent="0" algn="ctr">
              <a:buNone/>
            </a:pP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Москва – 22.03.2022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87608" y="31482"/>
            <a:ext cx="113728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Бальнеотерапия: доказательная база </a:t>
            </a:r>
            <a:r>
              <a:rPr lang="ru-RU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(2020-2022 гг.)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5086129"/>
            <a:ext cx="123928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Систематический обзор 2021 года: </a:t>
            </a:r>
            <a:r>
              <a:rPr lang="ru-RU" alt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бальнеотерапия </a:t>
            </a:r>
            <a:r>
              <a:rPr lang="ru-RU" alt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</a:t>
            </a:r>
            <a:r>
              <a:rPr lang="ru-RU" altLang="ru-R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фибромиалгии</a:t>
            </a:r>
            <a:r>
              <a:rPr lang="ru-RU" alt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ct val="0"/>
              </a:spcBef>
            </a:pPr>
            <a:r>
              <a:rPr lang="ru-RU" alt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Выводы</a:t>
            </a:r>
            <a:r>
              <a:rPr lang="ru-RU" alt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Достоверно доказана эффективность бальнеотерапии при </a:t>
            </a:r>
            <a:r>
              <a:rPr lang="ru-RU" altLang="ru-RU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фибромиалгии</a:t>
            </a:r>
            <a:r>
              <a:rPr lang="ru-RU" alt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37199" t="13367" r="22459" b="15398"/>
          <a:stretch/>
        </p:blipFill>
        <p:spPr>
          <a:xfrm>
            <a:off x="1002284" y="731790"/>
            <a:ext cx="2057208" cy="20433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38060" t="13964" r="27620" b="31000"/>
          <a:stretch/>
        </p:blipFill>
        <p:spPr>
          <a:xfrm>
            <a:off x="4231757" y="641155"/>
            <a:ext cx="4731489" cy="4267886"/>
          </a:xfrm>
          <a:prstGeom prst="rect">
            <a:avLst/>
          </a:prstGeom>
        </p:spPr>
      </p:pic>
      <p:sp>
        <p:nvSpPr>
          <p:cNvPr id="10" name="Oval 23"/>
          <p:cNvSpPr>
            <a:spLocks noChangeArrowheads="1"/>
          </p:cNvSpPr>
          <p:nvPr/>
        </p:nvSpPr>
        <p:spPr bwMode="auto">
          <a:xfrm rot="10800000">
            <a:off x="7399653" y="1174851"/>
            <a:ext cx="936272" cy="3992571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ru-RU" altLang="ru-RU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70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1475881" y="6332708"/>
            <a:ext cx="9329849" cy="24422"/>
          </a:xfrm>
          <a:prstGeom prst="line">
            <a:avLst/>
          </a:prstGeom>
          <a:ln w="38100">
            <a:solidFill>
              <a:srgbClr val="0EB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:\Users\GONCHAROVAZA\Documents\логотип НМИЦ РК\logo-gorizonta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61"/>
          <a:stretch/>
        </p:blipFill>
        <p:spPr bwMode="auto">
          <a:xfrm>
            <a:off x="112567" y="60218"/>
            <a:ext cx="636087" cy="6715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422111" y="6474503"/>
            <a:ext cx="2602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3268" indent="0" algn="ctr">
              <a:buNone/>
            </a:pP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Москва – 22.03.2022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87608" y="31482"/>
            <a:ext cx="113728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Бальнеотерапия: доказательная база </a:t>
            </a:r>
            <a:r>
              <a:rPr lang="ru-RU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(2020-2022 гг.)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38418" t="12901" r="22944" b="28194"/>
          <a:stretch/>
        </p:blipFill>
        <p:spPr>
          <a:xfrm>
            <a:off x="903768" y="693603"/>
            <a:ext cx="6251944" cy="536130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155712" y="791927"/>
            <a:ext cx="503628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Систематический обзор: </a:t>
            </a:r>
            <a:r>
              <a:rPr lang="ru-RU" altLang="ru-RU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Бальнеотерапия </a:t>
            </a:r>
            <a:r>
              <a:rPr lang="ru-RU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онкологических пациентов </a:t>
            </a:r>
            <a:r>
              <a:rPr lang="ru-RU" altLang="ru-RU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12 РКИ, 430 пациентов;</a:t>
            </a:r>
          </a:p>
          <a:p>
            <a:pPr>
              <a:spcBef>
                <a:spcPct val="0"/>
              </a:spcBef>
            </a:pPr>
            <a:r>
              <a:rPr lang="ru-RU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Оценочные критерии </a:t>
            </a:r>
            <a:r>
              <a:rPr lang="ru-RU" altLang="ru-RU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боль, тревожность, отек, астения, качество жизни,  витальные параметры.</a:t>
            </a:r>
          </a:p>
          <a:p>
            <a:pPr>
              <a:spcBef>
                <a:spcPct val="0"/>
              </a:spcBef>
            </a:pPr>
            <a:r>
              <a:rPr lang="ru-RU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Выводы </a:t>
            </a:r>
            <a:r>
              <a:rPr lang="ru-RU" altLang="ru-RU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неоднозначные результаты, требуются дальнейшие исследования.</a:t>
            </a:r>
          </a:p>
        </p:txBody>
      </p:sp>
      <p:sp>
        <p:nvSpPr>
          <p:cNvPr id="15" name="Oval 23"/>
          <p:cNvSpPr>
            <a:spLocks noChangeArrowheads="1"/>
          </p:cNvSpPr>
          <p:nvPr/>
        </p:nvSpPr>
        <p:spPr bwMode="auto">
          <a:xfrm rot="16200000">
            <a:off x="1983168" y="1483049"/>
            <a:ext cx="541871" cy="2700671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kumimoji="1"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ru-RU" altLang="ru-RU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42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1475881" y="6332708"/>
            <a:ext cx="9329849" cy="24422"/>
          </a:xfrm>
          <a:prstGeom prst="line">
            <a:avLst/>
          </a:prstGeom>
          <a:ln w="38100">
            <a:solidFill>
              <a:srgbClr val="0EB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:\Users\GONCHAROVAZA\Documents\логотип НМИЦ РК\logo-gorizonta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61"/>
          <a:stretch/>
        </p:blipFill>
        <p:spPr bwMode="auto">
          <a:xfrm>
            <a:off x="112567" y="60218"/>
            <a:ext cx="636087" cy="6715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422111" y="6474503"/>
            <a:ext cx="2602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3268" indent="0" algn="ctr">
              <a:buNone/>
            </a:pP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Москва – 22.03.2022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87608" y="31482"/>
            <a:ext cx="113728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Бальнеотерапия: режим дозирования</a:t>
            </a:r>
            <a:endParaRPr lang="ru-RU" altLang="ru-RU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8950" t="6124" r="39808" b="24915"/>
          <a:stretch/>
        </p:blipFill>
        <p:spPr>
          <a:xfrm>
            <a:off x="3453108" y="554702"/>
            <a:ext cx="5841849" cy="549449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724101" y="120222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ru-RU" b="1" dirty="0" err="1">
                <a:solidFill>
                  <a:srgbClr val="4A4A4A"/>
                </a:solidFill>
                <a:latin typeface="roboto"/>
              </a:rPr>
              <a:t>Кренобальнеотерапия</a:t>
            </a:r>
            <a:r>
              <a:rPr lang="ru-RU" b="1" dirty="0">
                <a:solidFill>
                  <a:srgbClr val="4A4A4A"/>
                </a:solidFill>
                <a:latin typeface="roboto"/>
              </a:rPr>
              <a:t> в лечении хронической венозной недостаточности</a:t>
            </a:r>
            <a:endParaRPr lang="ru-RU" b="1" i="0" dirty="0">
              <a:solidFill>
                <a:srgbClr val="4A4A4A"/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5599138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1475881" y="6332708"/>
            <a:ext cx="9329849" cy="24422"/>
          </a:xfrm>
          <a:prstGeom prst="line">
            <a:avLst/>
          </a:prstGeom>
          <a:ln w="38100">
            <a:solidFill>
              <a:srgbClr val="0EB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:\Users\GONCHAROVAZA\Documents\логотип НМИЦ РК\logo-gorizonta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61"/>
          <a:stretch/>
        </p:blipFill>
        <p:spPr bwMode="auto">
          <a:xfrm>
            <a:off x="112567" y="60218"/>
            <a:ext cx="636087" cy="67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08344" y="834954"/>
            <a:ext cx="11349989" cy="5932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Bef>
                <a:spcPct val="10000"/>
              </a:spcBef>
              <a:buFont typeface="+mj-lt"/>
              <a:buAutoNum type="arabicParenR"/>
            </a:pPr>
            <a:r>
              <a:rPr lang="ru-RU" altLang="ru-RU" sz="2300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Интеграция научных исследований  в области бальнеологии  с клиническими дисциплинами </a:t>
            </a:r>
            <a:r>
              <a:rPr lang="ru-RU" altLang="ru-RU" sz="2300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(клинические рекомендации и др.).</a:t>
            </a:r>
          </a:p>
          <a:p>
            <a:pPr marL="457200" indent="-457200" algn="just">
              <a:spcBef>
                <a:spcPct val="10000"/>
              </a:spcBef>
              <a:buFont typeface="+mj-lt"/>
              <a:buAutoNum type="arabicParenR"/>
            </a:pPr>
            <a:r>
              <a:rPr lang="ru-RU" altLang="ru-RU" sz="2300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Интеграция научных исследований в области курортологии с профилактической медициной </a:t>
            </a:r>
            <a:r>
              <a:rPr lang="ru-RU" altLang="ru-RU" sz="2300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(гериатрическая курортология, «</a:t>
            </a:r>
            <a:r>
              <a:rPr lang="en-US" altLang="ru-RU" sz="2300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anti-age</a:t>
            </a:r>
            <a:r>
              <a:rPr lang="ru-RU" altLang="ru-RU" sz="2300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»</a:t>
            </a:r>
            <a:r>
              <a:rPr lang="en-US" altLang="ru-RU" sz="2300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ru-RU" altLang="ru-RU" sz="2300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программы и </a:t>
            </a:r>
            <a:r>
              <a:rPr lang="ru-RU" altLang="ru-RU" sz="2300" dirty="0" err="1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др</a:t>
            </a:r>
            <a:r>
              <a:rPr lang="ru-RU" altLang="ru-RU" sz="2300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).</a:t>
            </a:r>
          </a:p>
          <a:p>
            <a:pPr marL="457200" indent="-457200" algn="just">
              <a:spcBef>
                <a:spcPct val="10000"/>
              </a:spcBef>
              <a:buFont typeface="+mj-lt"/>
              <a:buAutoNum type="arabicParenR"/>
            </a:pPr>
            <a:r>
              <a:rPr lang="ru-RU" altLang="ru-RU" sz="2300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Интеграция научных исследований области бальнеологии с экспериментальными исследованиями </a:t>
            </a:r>
            <a:r>
              <a:rPr lang="ru-RU" altLang="ru-RU" sz="2300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(генетические и молекулярные исследования).</a:t>
            </a:r>
          </a:p>
          <a:p>
            <a:pPr marL="457200" indent="-457200" algn="just">
              <a:lnSpc>
                <a:spcPct val="120000"/>
              </a:lnSpc>
              <a:spcBef>
                <a:spcPct val="10000"/>
              </a:spcBef>
              <a:buFont typeface="+mj-lt"/>
              <a:buAutoNum type="arabicParenR"/>
            </a:pPr>
            <a:r>
              <a:rPr lang="ru-RU" altLang="ru-RU" sz="2300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Исследования по хронометражу (</a:t>
            </a:r>
            <a:r>
              <a:rPr lang="ru-RU" altLang="ru-RU" sz="2300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дозированию</a:t>
            </a:r>
            <a:r>
              <a:rPr lang="ru-RU" altLang="ru-RU" sz="2300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) применения бальнеологических (вод для внутреннего и наружного  применения) лечебных факторов. </a:t>
            </a:r>
          </a:p>
          <a:p>
            <a:pPr marL="457200" indent="-457200" algn="just">
              <a:lnSpc>
                <a:spcPct val="120000"/>
              </a:lnSpc>
              <a:spcBef>
                <a:spcPct val="10000"/>
              </a:spcBef>
              <a:buFont typeface="+mj-lt"/>
              <a:buAutoNum type="arabicParenR"/>
            </a:pPr>
            <a:r>
              <a:rPr lang="ru-RU" altLang="ru-RU" sz="2300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Исследования </a:t>
            </a:r>
            <a:r>
              <a:rPr lang="ru-RU" altLang="ru-RU" sz="2300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по разработке технологий  переработки доступного сырья природного происхождения </a:t>
            </a:r>
            <a:r>
              <a:rPr lang="ru-RU" altLang="ru-RU" sz="2300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для получения биопрепаратов и т.д.</a:t>
            </a:r>
            <a:endParaRPr lang="ru-RU" altLang="ru-RU" sz="2300" dirty="0">
              <a:solidFill>
                <a:srgbClr val="FF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457200" indent="-457200" algn="just">
              <a:spcBef>
                <a:spcPct val="10000"/>
              </a:spcBef>
              <a:buFont typeface="+mj-lt"/>
              <a:buAutoNum type="arabicParenR"/>
            </a:pPr>
            <a:r>
              <a:rPr lang="ru-RU" altLang="ru-RU" sz="2300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Разработка, согласование и </a:t>
            </a:r>
            <a:r>
              <a:rPr lang="ru-RU" altLang="ru-RU" sz="2300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утверждение единых протоколов проведения научных исследований</a:t>
            </a:r>
            <a:r>
              <a:rPr lang="ru-RU" altLang="ru-RU" sz="2300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в области бальнеологии.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7608" y="31482"/>
            <a:ext cx="113728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Бальнеотерапия: доказательная база</a:t>
            </a:r>
          </a:p>
          <a:p>
            <a:pPr algn="ctr">
              <a:spcBef>
                <a:spcPct val="0"/>
              </a:spcBef>
            </a:pPr>
            <a:r>
              <a:rPr lang="ru-RU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(концепция совершенствования)</a:t>
            </a:r>
          </a:p>
        </p:txBody>
      </p:sp>
    </p:spTree>
    <p:extLst>
      <p:ext uri="{BB962C8B-B14F-4D97-AF65-F5344CB8AC3E}">
        <p14:creationId xmlns:p14="http://schemas.microsoft.com/office/powerpoint/2010/main" val="41386231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21"/>
          <p:cNvGrpSpPr>
            <a:grpSpLocks/>
          </p:cNvGrpSpPr>
          <p:nvPr/>
        </p:nvGrpSpPr>
        <p:grpSpPr bwMode="auto">
          <a:xfrm>
            <a:off x="1924050" y="12163"/>
            <a:ext cx="10199688" cy="1338820"/>
            <a:chOff x="1058939" y="3816686"/>
            <a:chExt cx="11963103" cy="2674452"/>
          </a:xfrm>
        </p:grpSpPr>
        <p:sp>
          <p:nvSpPr>
            <p:cNvPr id="111627" name="TextBox 13"/>
            <p:cNvSpPr txBox="1">
              <a:spLocks noChangeArrowheads="1"/>
            </p:cNvSpPr>
            <p:nvPr/>
          </p:nvSpPr>
          <p:spPr bwMode="auto">
            <a:xfrm>
              <a:off x="1058939" y="3816686"/>
              <a:ext cx="11963103" cy="2674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45711" tIns="22856" rIns="45711" bIns="22856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b="1" dirty="0">
                  <a:latin typeface="Lato Regular"/>
                  <a:ea typeface="Lato Regular"/>
                  <a:cs typeface="Lato Regular"/>
                </a:rPr>
                <a:t>Национальная ассоциация экспертов по 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b="1" dirty="0">
                  <a:latin typeface="Lato Regular"/>
                  <a:ea typeface="Lato Regular"/>
                  <a:cs typeface="Lato Regular"/>
                </a:rPr>
                <a:t>санаторно-курортному лечению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id-ID" altLang="ru-RU" b="1" dirty="0">
                <a:latin typeface="Lato Regular"/>
                <a:ea typeface="Lato Regular"/>
                <a:cs typeface="Lato Regular"/>
              </a:endParaRPr>
            </a:p>
          </p:txBody>
        </p:sp>
        <p:sp>
          <p:nvSpPr>
            <p:cNvPr id="15" name="Rectangle 24">
              <a:extLst>
                <a:ext uri="{FF2B5EF4-FFF2-40B4-BE49-F238E27FC236}">
                  <a16:creationId xmlns:a16="http://schemas.microsoft.com/office/drawing/2014/main" id="{FF24A821-5D4A-4C60-9E82-EC4C91480AAD}"/>
                </a:ext>
              </a:extLst>
            </p:cNvPr>
            <p:cNvSpPr/>
            <p:nvPr/>
          </p:nvSpPr>
          <p:spPr>
            <a:xfrm>
              <a:off x="5751082" y="5707808"/>
              <a:ext cx="2578817" cy="145876"/>
            </a:xfrm>
            <a:prstGeom prst="rect">
              <a:avLst/>
            </a:prstGeom>
            <a:solidFill>
              <a:srgbClr val="1D9DC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45670" tIns="22836" rIns="45670" bIns="22836" anchor="ctr"/>
            <a:lstStyle/>
            <a:p>
              <a:pPr algn="ctr">
                <a:defRPr/>
              </a:pPr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pic>
        <p:nvPicPr>
          <p:cNvPr id="111619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3" t="8195" r="5830" b="7014"/>
          <a:stretch>
            <a:fillRect/>
          </a:stretch>
        </p:blipFill>
        <p:spPr bwMode="auto">
          <a:xfrm>
            <a:off x="112713" y="2044700"/>
            <a:ext cx="3398837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B850817F-B882-4207-8339-626E12AFDD5A}"/>
              </a:ext>
            </a:extLst>
          </p:cNvPr>
          <p:cNvSpPr/>
          <p:nvPr/>
        </p:nvSpPr>
        <p:spPr>
          <a:xfrm>
            <a:off x="3562350" y="1594217"/>
            <a:ext cx="8235950" cy="1323975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Объединение экспертов в области санаторно-курортного лечения для представления и защиты общих профессиональных интересов, координации их деятельности, а также для развития на территории России медицинской, образовательной и просветительской деятельности и содействия научным исследованиям в области санаторно-курортного лечения, включая медицину и фармацевтику</a:t>
            </a:r>
          </a:p>
        </p:txBody>
      </p:sp>
      <p:sp>
        <p:nvSpPr>
          <p:cNvPr id="111623" name="Прямоугольник 1"/>
          <p:cNvSpPr>
            <a:spLocks noChangeArrowheads="1"/>
          </p:cNvSpPr>
          <p:nvPr/>
        </p:nvSpPr>
        <p:spPr bwMode="auto">
          <a:xfrm>
            <a:off x="3091656" y="1147703"/>
            <a:ext cx="3514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 dirty="0">
                <a:latin typeface="Arial" panose="020B0604020202020204" pitchFamily="34" charset="0"/>
              </a:rPr>
              <a:t>Цель деятельности:</a:t>
            </a:r>
            <a:endParaRPr lang="ru-RU" altLang="ru-RU" sz="2000" dirty="0">
              <a:latin typeface="Arial" panose="020B0604020202020204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1DFF58BF-4F5B-41AB-9A18-D44397D1AEB6}"/>
              </a:ext>
            </a:extLst>
          </p:cNvPr>
          <p:cNvSpPr/>
          <p:nvPr/>
        </p:nvSpPr>
        <p:spPr>
          <a:xfrm>
            <a:off x="3562350" y="3411170"/>
            <a:ext cx="8235950" cy="3293209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 typeface="Wingdings" panose="05000000000000000000" pitchFamily="2" charset="2"/>
              <a:buChar char="ü"/>
              <a:defRPr/>
            </a:pPr>
            <a:r>
              <a:rPr lang="ru-RU" altLang="ru-RU" sz="1600" dirty="0">
                <a:latin typeface="Times New Roman" panose="02020603050405020304" pitchFamily="18" charset="0"/>
                <a:cs typeface="Calibri" panose="020F0502020204030204" pitchFamily="34" charset="0"/>
              </a:rPr>
              <a:t>разработка и реализация различных программ и проектов, направленных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изучение, обобщение и распространение передового отечественного и зарубежного опыта в области санаторно-курортного лечения,</a:t>
            </a:r>
            <a:r>
              <a:rPr lang="ru-RU" alt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том числе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медицины и фармацевтики;</a:t>
            </a:r>
          </a:p>
          <a:p>
            <a:pPr algn="just" eaLnBrk="1" hangingPunct="1">
              <a:buFont typeface="Wingdings" panose="05000000000000000000" pitchFamily="2" charset="2"/>
              <a:buChar char="ü"/>
              <a:defRPr/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осуществлению общественной экспертизы в области охраны здоровья, программ развития здравоохранения, медицинской науки и образования;</a:t>
            </a:r>
            <a:endParaRPr lang="ru-RU" altLang="ru-RU" sz="1600" dirty="0">
              <a:latin typeface="Calibri" panose="020F0502020204030204" pitchFamily="34" charset="0"/>
            </a:endParaRPr>
          </a:p>
          <a:p>
            <a:pPr algn="just" eaLnBrk="1" hangingPunct="1">
              <a:buFont typeface="Wingdings" panose="05000000000000000000" pitchFamily="2" charset="2"/>
              <a:buChar char="ü"/>
              <a:defRPr/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проведение научно-образовательных мероприятий с участием отечественных и международных экспертов;</a:t>
            </a:r>
          </a:p>
          <a:p>
            <a:pPr algn="just" eaLnBrk="1" hangingPunct="1">
              <a:buFont typeface="Wingdings" panose="05000000000000000000" pitchFamily="2" charset="2"/>
              <a:buChar char="ü"/>
              <a:defRPr/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осуществлению научно-исследовательской, образовательной, редакционно-издательской, учебно-методической, лекционной и просветительской деятельности;</a:t>
            </a:r>
          </a:p>
          <a:p>
            <a:pPr algn="just" eaLnBrk="1" hangingPunct="1">
              <a:buFont typeface="Wingdings" panose="05000000000000000000" pitchFamily="2" charset="2"/>
              <a:buChar char="ü"/>
              <a:defRPr/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содействие развитию телемедицины и повышению уровня информатизации в медицинских учреждениях, включая федеральные государственные учреждения, находящихся в ведении Министерства здравоохранения и Министерства науки и высшего образования Российской Федерации.</a:t>
            </a:r>
            <a:endParaRPr lang="ru-RU" altLang="ru-RU" sz="1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11625" name="Прямоугольник 1"/>
          <p:cNvSpPr>
            <a:spLocks noChangeArrowheads="1"/>
          </p:cNvSpPr>
          <p:nvPr/>
        </p:nvSpPr>
        <p:spPr bwMode="auto">
          <a:xfrm>
            <a:off x="2310606" y="3011120"/>
            <a:ext cx="3514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C00000"/>
                </a:solidFill>
                <a:latin typeface="Arial" panose="020B0604020202020204" pitchFamily="34" charset="0"/>
              </a:rPr>
              <a:t>Задачи:</a:t>
            </a:r>
            <a:endParaRPr lang="ru-RU" altLang="ru-RU" sz="20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E1750F5-2C38-4C84-A2F2-C51C5C196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107950"/>
            <a:ext cx="4127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2">
            <a:extLst>
              <a:ext uri="{FF2B5EF4-FFF2-40B4-BE49-F238E27FC236}">
                <a16:creationId xmlns:a16="http://schemas.microsoft.com/office/drawing/2014/main" id="{8D9E7C7F-4189-49AA-BBF7-A3EEA1E91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57150"/>
            <a:ext cx="515938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Номер слайда 1">
            <a:extLst>
              <a:ext uri="{FF2B5EF4-FFF2-40B4-BE49-F238E27FC236}">
                <a16:creationId xmlns:a16="http://schemas.microsoft.com/office/drawing/2014/main" id="{8F0B1D83-02AC-4774-8228-44D40CD96641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11798300" y="6492875"/>
            <a:ext cx="3937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29EB5239-6B6C-465C-8C6C-2F0D75287085}" type="slidenum">
              <a:rPr lang="ru-RU" altLang="ru-RU" sz="1400" b="1" smtClean="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38</a:t>
            </a:fld>
            <a:endParaRPr lang="ru-RU" altLang="ru-RU" sz="1400" b="1"/>
          </a:p>
        </p:txBody>
      </p:sp>
    </p:spTree>
    <p:extLst>
      <p:ext uri="{BB962C8B-B14F-4D97-AF65-F5344CB8AC3E}">
        <p14:creationId xmlns:p14="http://schemas.microsoft.com/office/powerpoint/2010/main" val="17984585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E1750F5-2C38-4C84-A2F2-C51C5C196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107950"/>
            <a:ext cx="4127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2">
            <a:extLst>
              <a:ext uri="{FF2B5EF4-FFF2-40B4-BE49-F238E27FC236}">
                <a16:creationId xmlns:a16="http://schemas.microsoft.com/office/drawing/2014/main" id="{8D9E7C7F-4189-49AA-BBF7-A3EEA1E91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57150"/>
            <a:ext cx="515938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Номер слайда 1">
            <a:extLst>
              <a:ext uri="{FF2B5EF4-FFF2-40B4-BE49-F238E27FC236}">
                <a16:creationId xmlns:a16="http://schemas.microsoft.com/office/drawing/2014/main" id="{8F0B1D83-02AC-4774-8228-44D40CD96641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11798300" y="6492875"/>
            <a:ext cx="3937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29EB5239-6B6C-465C-8C6C-2F0D75287085}" type="slidenum">
              <a:rPr lang="ru-RU" altLang="ru-RU" sz="1400" b="1" smtClean="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39</a:t>
            </a:fld>
            <a:endParaRPr lang="ru-RU" altLang="ru-RU" sz="1400" b="1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5886" y="0"/>
            <a:ext cx="5196115" cy="686097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39700" y="358775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Образец заявления на вступление в Национальную ассоциацию экспертов по </a:t>
            </a:r>
          </a:p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санаторно-курортному лечению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63575" y="3094718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</a:t>
            </a:r>
          </a:p>
          <a:p>
            <a:pPr algn="ctr"/>
            <a:r>
              <a:rPr lang="ru-RU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+7 (916) 000-30-03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04838" y="4939764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E-mail</a:t>
            </a:r>
          </a:p>
          <a:p>
            <a:pPr algn="ctr"/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info@san-kur.ru</a:t>
            </a:r>
            <a:endParaRPr lang="ru-RU" sz="4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16317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475881" y="6332708"/>
            <a:ext cx="9329849" cy="24422"/>
          </a:xfrm>
          <a:prstGeom prst="line">
            <a:avLst/>
          </a:prstGeom>
          <a:ln w="38100">
            <a:solidFill>
              <a:srgbClr val="0EB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C:\Users\GONCHAROVAZA\Documents\логотип НМИЦ РК\logo-gorizonta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61"/>
          <a:stretch/>
        </p:blipFill>
        <p:spPr bwMode="auto">
          <a:xfrm>
            <a:off x="112567" y="60218"/>
            <a:ext cx="636087" cy="6715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86250" y="1347832"/>
            <a:ext cx="778192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Типовая форма клинических рекомендаций</a:t>
            </a:r>
          </a:p>
          <a:p>
            <a:pPr fontAlgn="base"/>
            <a:r>
              <a:rPr lang="ru-RU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23.06.2020 года </a:t>
            </a:r>
            <a:r>
              <a:rPr lang="ru-RU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внесены изменения в типовую форму КР (приложение № 2 к Приказу № 103н) - раздел VIII к медицинской реабилитации добавилось 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санаторно-курортное лечение</a:t>
            </a:r>
            <a:r>
              <a:rPr lang="ru-RU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fontAlgn="base"/>
            <a:r>
              <a:rPr lang="ru-RU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итоге раздел VIII звучит следующим образом: «Медицинская реабилитация и 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санаторно-курортное лечение</a:t>
            </a:r>
            <a:r>
              <a:rPr lang="ru-RU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медицинские показания и противопоказания к применению методов медицинской реабилитации, 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том числе основанных на использовании природных лечебных факторов</a:t>
            </a:r>
            <a:r>
              <a:rPr lang="ru-RU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  <a:endParaRPr lang="ru-RU" sz="2400" b="0" i="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3057" t="7625" r="33769" b="8693"/>
          <a:stretch/>
        </p:blipFill>
        <p:spPr>
          <a:xfrm>
            <a:off x="748654" y="1347832"/>
            <a:ext cx="3228976" cy="458152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62267" y="84614"/>
            <a:ext cx="113728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Введение в проблему…</a:t>
            </a:r>
            <a:endParaRPr lang="ru-RU" altLang="ru-RU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86881" y="6427479"/>
            <a:ext cx="2602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3268" indent="0" algn="ctr">
              <a:buNone/>
            </a:pP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Москва – 22.03.2022</a:t>
            </a:r>
          </a:p>
        </p:txBody>
      </p:sp>
    </p:spTree>
    <p:extLst>
      <p:ext uri="{BB962C8B-B14F-4D97-AF65-F5344CB8AC3E}">
        <p14:creationId xmlns:p14="http://schemas.microsoft.com/office/powerpoint/2010/main" val="30682886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1475881" y="6332708"/>
            <a:ext cx="9329849" cy="24422"/>
          </a:xfrm>
          <a:prstGeom prst="line">
            <a:avLst/>
          </a:prstGeom>
          <a:ln w="38100">
            <a:solidFill>
              <a:srgbClr val="0EB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:\Users\GONCHAROVAZA\Documents\логотип НМИЦ РК\logo-gorizonta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61"/>
          <a:stretch/>
        </p:blipFill>
        <p:spPr bwMode="auto">
          <a:xfrm>
            <a:off x="112567" y="60218"/>
            <a:ext cx="636087" cy="6715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430423" y="6435548"/>
            <a:ext cx="2602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3268" indent="0" algn="ctr">
              <a:buNone/>
            </a:pP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Москва – 22.03.2022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096000" y="1694882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Шесть лучших врачей мира:</a:t>
            </a:r>
            <a:endParaRPr lang="ru-RU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ru-RU" sz="24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Солнечный свет, 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вода</a:t>
            </a:r>
          </a:p>
          <a:p>
            <a:pPr>
              <a:buFont typeface="+mj-lt"/>
              <a:buAutoNum type="arabicPeriod"/>
            </a:pPr>
            <a:r>
              <a:rPr lang="ru-RU" sz="24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Отдых</a:t>
            </a:r>
          </a:p>
          <a:p>
            <a:pPr>
              <a:buFont typeface="+mj-lt"/>
              <a:buAutoNum type="arabicPeriod"/>
            </a:pPr>
            <a:r>
              <a:rPr lang="ru-RU" sz="24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Спортивная зарядка</a:t>
            </a:r>
          </a:p>
          <a:p>
            <a:pPr>
              <a:buFont typeface="+mj-lt"/>
              <a:buAutoNum type="arabicPeriod"/>
            </a:pPr>
            <a:r>
              <a:rPr lang="ru-RU" sz="24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Диета</a:t>
            </a:r>
          </a:p>
          <a:p>
            <a:pPr>
              <a:buFont typeface="+mj-lt"/>
              <a:buAutoNum type="arabicPeriod"/>
            </a:pPr>
            <a:r>
              <a:rPr lang="ru-RU" sz="24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Уверенность в себе и</a:t>
            </a:r>
          </a:p>
          <a:p>
            <a:pPr>
              <a:buFont typeface="+mj-lt"/>
              <a:buAutoNum type="arabicPeriod"/>
            </a:pPr>
            <a:r>
              <a:rPr lang="ru-RU" sz="24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Друзья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186976" y="5423293"/>
            <a:ext cx="72492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srgbClr val="C00000"/>
                </a:solidFill>
                <a:latin typeface="PT Serif"/>
              </a:rPr>
              <a:t>«Держите друзей на всех этапах жизни и наслаждайтесь здоровой жизнью».</a:t>
            </a:r>
            <a:endParaRPr lang="ru-RU" sz="2400" dirty="0">
              <a:solidFill>
                <a:srgbClr val="C00000"/>
              </a:solidFill>
              <a:latin typeface="PT Serif"/>
            </a:endParaRPr>
          </a:p>
        </p:txBody>
      </p:sp>
      <p:pic>
        <p:nvPicPr>
          <p:cNvPr id="12" name="Picture 2" descr="Картинки по запросу стив джобс о смысле жизни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379" y="1589585"/>
            <a:ext cx="4332380" cy="288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668379" y="4502585"/>
            <a:ext cx="43323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solidFill>
                  <a:srgbClr val="222222"/>
                </a:solidFill>
                <a:latin typeface="arial" panose="020B0604020202020204" pitchFamily="34" charset="0"/>
              </a:rPr>
              <a:t>Сти́вен</a:t>
            </a:r>
            <a:r>
              <a:rPr lang="ru-RU" b="1" dirty="0">
                <a:solidFill>
                  <a:srgbClr val="222222"/>
                </a:solidFill>
                <a:latin typeface="arial" panose="020B0604020202020204" pitchFamily="34" charset="0"/>
              </a:rPr>
              <a:t> Пол Джобс (Стив Джобс)</a:t>
            </a:r>
          </a:p>
          <a:p>
            <a:pPr algn="ctr"/>
            <a:r>
              <a:rPr lang="ru-RU" b="1" dirty="0">
                <a:solidFill>
                  <a:srgbClr val="222222"/>
                </a:solidFill>
                <a:latin typeface="arial" panose="020B0604020202020204" pitchFamily="34" charset="0"/>
              </a:rPr>
              <a:t>(1955 – 2011)</a:t>
            </a:r>
          </a:p>
        </p:txBody>
      </p:sp>
    </p:spTree>
    <p:extLst>
      <p:ext uri="{BB962C8B-B14F-4D97-AF65-F5344CB8AC3E}">
        <p14:creationId xmlns:p14="http://schemas.microsoft.com/office/powerpoint/2010/main" val="25617813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645617" y="6315074"/>
            <a:ext cx="35057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3268" indent="0" algn="ctr">
              <a:buNone/>
            </a:pPr>
            <a:r>
              <a:rPr lang="en-US" sz="2400" b="1" dirty="0">
                <a:solidFill>
                  <a:srgbClr val="097165"/>
                </a:solidFill>
                <a:latin typeface="Arial" pitchFamily="34" charset="0"/>
                <a:cs typeface="Arial" pitchFamily="34" charset="0"/>
              </a:rPr>
              <a:t>RachinAP@nmicrk.ru</a:t>
            </a:r>
            <a:endParaRPr lang="ru-RU" sz="2400" b="1" dirty="0">
              <a:solidFill>
                <a:srgbClr val="097165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2229" t="29905" r="28000" b="14832"/>
          <a:stretch/>
        </p:blipFill>
        <p:spPr>
          <a:xfrm>
            <a:off x="322871" y="310643"/>
            <a:ext cx="11545279" cy="6004431"/>
          </a:xfrm>
          <a:prstGeom prst="rect">
            <a:avLst/>
          </a:prstGeom>
        </p:spPr>
      </p:pic>
      <p:pic>
        <p:nvPicPr>
          <p:cNvPr id="9" name="Picture 2" descr="C:\Users\GONCHAROVAZA\Documents\логотип НМИЦ РК\logo-gorizonta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61"/>
          <a:stretch/>
        </p:blipFill>
        <p:spPr bwMode="auto">
          <a:xfrm>
            <a:off x="493567" y="310644"/>
            <a:ext cx="1374787" cy="14514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765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475881" y="6332708"/>
            <a:ext cx="9329849" cy="24422"/>
          </a:xfrm>
          <a:prstGeom prst="line">
            <a:avLst/>
          </a:prstGeom>
          <a:ln w="38100">
            <a:solidFill>
              <a:srgbClr val="0EB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C:\Users\GONCHAROVAZA\Documents\логотип НМИЦ РК\logo-gorizonta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61"/>
          <a:stretch/>
        </p:blipFill>
        <p:spPr bwMode="auto">
          <a:xfrm>
            <a:off x="112567" y="60218"/>
            <a:ext cx="636087" cy="6715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62267" y="84614"/>
            <a:ext cx="113728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Введение в проблему…</a:t>
            </a:r>
            <a:endParaRPr lang="ru-RU" altLang="ru-RU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86881" y="6427479"/>
            <a:ext cx="2602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3268" indent="0" algn="ctr">
              <a:buNone/>
            </a:pP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Москва – 22.03.2022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54D794D-8791-4AEB-AD5B-0B323B5A5EF7}"/>
              </a:ext>
            </a:extLst>
          </p:cNvPr>
          <p:cNvSpPr/>
          <p:nvPr/>
        </p:nvSpPr>
        <p:spPr>
          <a:xfrm>
            <a:off x="748654" y="543921"/>
            <a:ext cx="10379421" cy="1205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Клинические рекомендации и </a:t>
            </a:r>
          </a:p>
          <a:p>
            <a:pPr algn="ctr">
              <a:spcAft>
                <a:spcPts val="1000"/>
              </a:spcAft>
            </a:pPr>
            <a:r>
              <a:rPr lang="ru-RU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клиническая реальность ?</a:t>
            </a:r>
            <a:endParaRPr lang="ru-RU" sz="3200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4" descr="Картинки по запросу gap between peopl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41315" y="1749379"/>
            <a:ext cx="7794098" cy="43681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4132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475881" y="6332708"/>
            <a:ext cx="9329849" cy="24422"/>
          </a:xfrm>
          <a:prstGeom prst="line">
            <a:avLst/>
          </a:prstGeom>
          <a:ln w="38100">
            <a:solidFill>
              <a:srgbClr val="0EB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C:\Users\GONCHAROVAZA\Documents\логотип НМИЦ РК\logo-gorizonta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61"/>
          <a:stretch/>
        </p:blipFill>
        <p:spPr bwMode="auto">
          <a:xfrm>
            <a:off x="112567" y="60218"/>
            <a:ext cx="636087" cy="6715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62267" y="84614"/>
            <a:ext cx="113728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Введение в проблему…</a:t>
            </a:r>
            <a:endParaRPr lang="ru-RU" altLang="ru-RU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86881" y="6427479"/>
            <a:ext cx="2602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3268" indent="0" algn="ctr">
              <a:buNone/>
            </a:pP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Москва – 22.03.2022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54D794D-8791-4AEB-AD5B-0B323B5A5EF7}"/>
              </a:ext>
            </a:extLst>
          </p:cNvPr>
          <p:cNvSpPr/>
          <p:nvPr/>
        </p:nvSpPr>
        <p:spPr>
          <a:xfrm>
            <a:off x="748654" y="543921"/>
            <a:ext cx="10379421" cy="1205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Клинические рекомендации и </a:t>
            </a:r>
          </a:p>
          <a:p>
            <a:pPr algn="ctr">
              <a:spcAft>
                <a:spcPts val="1000"/>
              </a:spcAft>
            </a:pPr>
            <a:r>
              <a:rPr lang="ru-RU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клиническая реальность ?</a:t>
            </a:r>
            <a:endParaRPr lang="ru-RU" sz="3200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38817" t="14601" r="23277" b="58255"/>
          <a:stretch/>
        </p:blipFill>
        <p:spPr>
          <a:xfrm>
            <a:off x="2088957" y="2000830"/>
            <a:ext cx="8294797" cy="3341192"/>
          </a:xfrm>
          <a:prstGeom prst="rect">
            <a:avLst/>
          </a:prstGeom>
        </p:spPr>
      </p:pic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1818433" y="5549335"/>
            <a:ext cx="9060517" cy="71302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клинических рекомендаций при хронической тазовой боли у женщин с помощью инструмента AGREE II. </a:t>
            </a:r>
          </a:p>
        </p:txBody>
      </p:sp>
      <p:sp>
        <p:nvSpPr>
          <p:cNvPr id="15" name="Oval 23"/>
          <p:cNvSpPr>
            <a:spLocks noChangeArrowheads="1"/>
          </p:cNvSpPr>
          <p:nvPr/>
        </p:nvSpPr>
        <p:spPr bwMode="auto">
          <a:xfrm rot="16200000">
            <a:off x="3127097" y="3423449"/>
            <a:ext cx="817685" cy="3226774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77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475881" y="6332708"/>
            <a:ext cx="9329849" cy="24422"/>
          </a:xfrm>
          <a:prstGeom prst="line">
            <a:avLst/>
          </a:prstGeom>
          <a:ln w="38100">
            <a:solidFill>
              <a:srgbClr val="0EB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C:\Users\GONCHAROVAZA\Documents\логотип НМИЦ РК\logo-gorizonta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61"/>
          <a:stretch/>
        </p:blipFill>
        <p:spPr bwMode="auto">
          <a:xfrm>
            <a:off x="112567" y="60218"/>
            <a:ext cx="636087" cy="6715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62267" y="84614"/>
            <a:ext cx="113728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Введение в проблему…</a:t>
            </a:r>
            <a:endParaRPr lang="ru-RU" altLang="ru-RU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86881" y="6427479"/>
            <a:ext cx="2602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3268" indent="0" algn="ctr">
              <a:buNone/>
            </a:pP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Москва – 22.03.2022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54D794D-8791-4AEB-AD5B-0B323B5A5EF7}"/>
              </a:ext>
            </a:extLst>
          </p:cNvPr>
          <p:cNvSpPr/>
          <p:nvPr/>
        </p:nvSpPr>
        <p:spPr>
          <a:xfrm>
            <a:off x="748654" y="543921"/>
            <a:ext cx="10379421" cy="1205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Клинические рекомендации и </a:t>
            </a:r>
          </a:p>
          <a:p>
            <a:pPr algn="ctr">
              <a:spcAft>
                <a:spcPts val="1000"/>
              </a:spcAft>
            </a:pPr>
            <a:r>
              <a:rPr lang="ru-RU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клиническая реальность ?</a:t>
            </a:r>
            <a:endParaRPr lang="ru-RU" sz="3200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389940" y="1819728"/>
            <a:ext cx="11501730" cy="4037011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altLang="ru-RU" sz="24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Поиск в базах данных EMBASE и MEDLINE с момента создания до августа 2020 года, а также на веб-сайтах профессиональных организации и общества. 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altLang="ru-RU" sz="24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национальных и международных клинических рекомендаций. 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altLang="ru-RU" sz="24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Пять исследователей независимо друг от друга оценивали качество клинических рекомендаций с помощью инструмента AGREE II. 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alt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232 рекомендации, </a:t>
            </a:r>
            <a:r>
              <a:rPr lang="ru-RU" altLang="ru-RU" sz="24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которые были сгруппированы в шесть категорий: диагностика, лечение, хирургическое лечение, поведенческие вмешательства, дополнительные/альтернативные методы лечения и образование/исследования. 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altLang="ru-R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Тридцать девять (17,11%) клинических рекомендаций были сопоставимы.</a:t>
            </a:r>
          </a:p>
        </p:txBody>
      </p:sp>
    </p:spTree>
    <p:extLst>
      <p:ext uri="{BB962C8B-B14F-4D97-AF65-F5344CB8AC3E}">
        <p14:creationId xmlns:p14="http://schemas.microsoft.com/office/powerpoint/2010/main" val="1144019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35134" y="864380"/>
            <a:ext cx="113728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Кто виноват из них, кто прав,— судить не нам,</a:t>
            </a:r>
            <a:b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 только воз и ныне там.</a:t>
            </a:r>
            <a:endParaRPr lang="ru-RU" altLang="ru-RU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475881" y="6332708"/>
            <a:ext cx="9329849" cy="24422"/>
          </a:xfrm>
          <a:prstGeom prst="line">
            <a:avLst/>
          </a:prstGeom>
          <a:ln w="38100">
            <a:solidFill>
              <a:srgbClr val="0EB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:\Users\GONCHAROVAZA\Documents\логотип НМИЦ РК\logo-gorizonta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61"/>
          <a:stretch/>
        </p:blipFill>
        <p:spPr bwMode="auto">
          <a:xfrm>
            <a:off x="112567" y="60218"/>
            <a:ext cx="636087" cy="6715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422111" y="6474503"/>
            <a:ext cx="2602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3268" indent="0" algn="ctr">
              <a:buNone/>
            </a:pP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Москва – 22.03.2022</a:t>
            </a:r>
          </a:p>
        </p:txBody>
      </p:sp>
      <p:pic>
        <p:nvPicPr>
          <p:cNvPr id="1026" name="Picture 2" descr="Портрет работы К. Брюллова, 18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677" y="2096567"/>
            <a:ext cx="2656471" cy="319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47733" y="5295967"/>
            <a:ext cx="209243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 Крылов </a:t>
            </a:r>
          </a:p>
          <a:p>
            <a:pPr algn="ctr">
              <a:spcBef>
                <a:spcPct val="0"/>
              </a:spcBef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Иван Андреевич</a:t>
            </a:r>
          </a:p>
          <a:p>
            <a:pPr algn="ctr">
              <a:spcBef>
                <a:spcPct val="0"/>
              </a:spcBef>
            </a:pP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(1769-1844)</a:t>
            </a:r>
          </a:p>
        </p:txBody>
      </p:sp>
      <p:pic>
        <p:nvPicPr>
          <p:cNvPr id="1028" name="Picture 4" descr="Лебедь, рак и щука. «Светофорная» коалиция в ФРГ оказалась на грани развала  | ИА Красная Весн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816" y="2096567"/>
            <a:ext cx="3593540" cy="312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5836931" y="5351045"/>
            <a:ext cx="40416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 Шедевр басенного жанра.</a:t>
            </a:r>
          </a:p>
          <a:p>
            <a:pPr algn="ctr">
              <a:spcBef>
                <a:spcPct val="0"/>
              </a:spcBef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Басня «Лебедь, рак и щука», 1814</a:t>
            </a:r>
            <a:endParaRPr lang="ru-RU" alt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33882" y="202120"/>
            <a:ext cx="113728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Введение в проблему…</a:t>
            </a:r>
            <a:endParaRPr lang="ru-RU" altLang="ru-RU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07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>
            <a:off x="1475881" y="6332708"/>
            <a:ext cx="9329849" cy="24422"/>
          </a:xfrm>
          <a:prstGeom prst="line">
            <a:avLst/>
          </a:prstGeom>
          <a:ln w="38100">
            <a:solidFill>
              <a:srgbClr val="0EB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C:\Users\GONCHAROVAZA\Documents\логотип НМИЦ РК\logo-gorizonta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61"/>
          <a:stretch/>
        </p:blipFill>
        <p:spPr bwMode="auto">
          <a:xfrm>
            <a:off x="112567" y="60218"/>
            <a:ext cx="636087" cy="6715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48654" y="1577445"/>
            <a:ext cx="1103681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ru-RU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Обладают ли природные лечебные факторы научно-обоснованной доказательной базой, в частности бальнеотерапия? </a:t>
            </a:r>
            <a:endParaRPr lang="ru-RU" sz="4000" b="0" i="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62267" y="84614"/>
            <a:ext cx="113728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Введение в проблему…</a:t>
            </a:r>
            <a:endParaRPr lang="ru-RU" altLang="ru-RU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86881" y="6427479"/>
            <a:ext cx="2602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3268" indent="0" algn="ctr">
              <a:buNone/>
            </a:pP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Москва – 22.03.2022</a:t>
            </a:r>
          </a:p>
        </p:txBody>
      </p:sp>
    </p:spTree>
    <p:extLst>
      <p:ext uri="{BB962C8B-B14F-4D97-AF65-F5344CB8AC3E}">
        <p14:creationId xmlns:p14="http://schemas.microsoft.com/office/powerpoint/2010/main" val="31495502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резентация_БАРС Груп">
  <a:themeElements>
    <a:clrScheme name="БАРС Груп">
      <a:dk1>
        <a:srgbClr val="0C0C0C"/>
      </a:dk1>
      <a:lt1>
        <a:srgbClr val="FFFFFF"/>
      </a:lt1>
      <a:dk2>
        <a:srgbClr val="7F7F7F"/>
      </a:dk2>
      <a:lt2>
        <a:srgbClr val="F2F2F2"/>
      </a:lt2>
      <a:accent1>
        <a:srgbClr val="387198"/>
      </a:accent1>
      <a:accent2>
        <a:srgbClr val="7FCAFF"/>
      </a:accent2>
      <a:accent3>
        <a:srgbClr val="FFC000"/>
      </a:accent3>
      <a:accent4>
        <a:srgbClr val="387198"/>
      </a:accent4>
      <a:accent5>
        <a:srgbClr val="92D050"/>
      </a:accent5>
      <a:accent6>
        <a:srgbClr val="387198"/>
      </a:accent6>
      <a:hlink>
        <a:srgbClr val="00B0F0"/>
      </a:hlink>
      <a:folHlink>
        <a:srgbClr val="0070C0"/>
      </a:folHlink>
    </a:clrScheme>
    <a:fontScheme name="БАРС Груп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32FACEBC-9DCE-E642-BFF0-2984DFD2A941}" vid="{EB2017EF-E98A-844C-9CB3-E3C601A426D5}"/>
    </a:ext>
  </a:extLst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32FACEBC-9DCE-E642-BFF0-2984DFD2A941}" vid="{82910BE7-FF3B-BE4C-8BD7-ED8CD8D39C09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32FACEBC-9DCE-E642-BFF0-2984DFD2A941}" vid="{9DAC9CC6-478B-9D47-B243-37A35320E717}"/>
    </a:ext>
  </a:extLst>
</a:theme>
</file>

<file path=ppt/theme/theme4.xml><?xml version="1.0" encoding="utf-8"?>
<a:theme xmlns:a="http://schemas.openxmlformats.org/drawingml/2006/main" name="1_Презентация_БАРС Груп">
  <a:themeElements>
    <a:clrScheme name="БАРС Груп">
      <a:dk1>
        <a:srgbClr val="0C0C0C"/>
      </a:dk1>
      <a:lt1>
        <a:srgbClr val="FFFFFF"/>
      </a:lt1>
      <a:dk2>
        <a:srgbClr val="7F7F7F"/>
      </a:dk2>
      <a:lt2>
        <a:srgbClr val="F2F2F2"/>
      </a:lt2>
      <a:accent1>
        <a:srgbClr val="387198"/>
      </a:accent1>
      <a:accent2>
        <a:srgbClr val="7FCAFF"/>
      </a:accent2>
      <a:accent3>
        <a:srgbClr val="FFC000"/>
      </a:accent3>
      <a:accent4>
        <a:srgbClr val="387198"/>
      </a:accent4>
      <a:accent5>
        <a:srgbClr val="92D050"/>
      </a:accent5>
      <a:accent6>
        <a:srgbClr val="387198"/>
      </a:accent6>
      <a:hlink>
        <a:srgbClr val="00B0F0"/>
      </a:hlink>
      <a:folHlink>
        <a:srgbClr val="0070C0"/>
      </a:folHlink>
    </a:clrScheme>
    <a:fontScheme name="БАРС Груп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 для презентации БГ 2017" id="{9F6ACC8F-835A-C646-8446-071DC35E69E9}" vid="{286E717B-A946-0841-8A36-0BB8486518C1}"/>
    </a:ext>
  </a:extLst>
</a:theme>
</file>

<file path=ppt/theme/theme5.xml><?xml version="1.0" encoding="utf-8"?>
<a:theme xmlns:a="http://schemas.openxmlformats.org/drawingml/2006/main" name="2_Презентация_БАРС Груп">
  <a:themeElements>
    <a:clrScheme name="БАРС Груп">
      <a:dk1>
        <a:srgbClr val="0C0C0C"/>
      </a:dk1>
      <a:lt1>
        <a:srgbClr val="FFFFFF"/>
      </a:lt1>
      <a:dk2>
        <a:srgbClr val="7F7F7F"/>
      </a:dk2>
      <a:lt2>
        <a:srgbClr val="F2F2F2"/>
      </a:lt2>
      <a:accent1>
        <a:srgbClr val="387198"/>
      </a:accent1>
      <a:accent2>
        <a:srgbClr val="7FCAFF"/>
      </a:accent2>
      <a:accent3>
        <a:srgbClr val="FFC000"/>
      </a:accent3>
      <a:accent4>
        <a:srgbClr val="387198"/>
      </a:accent4>
      <a:accent5>
        <a:srgbClr val="92D050"/>
      </a:accent5>
      <a:accent6>
        <a:srgbClr val="387198"/>
      </a:accent6>
      <a:hlink>
        <a:srgbClr val="00B0F0"/>
      </a:hlink>
      <a:folHlink>
        <a:srgbClr val="0070C0"/>
      </a:folHlink>
    </a:clrScheme>
    <a:fontScheme name="БАРС Груп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Общий шаблон для презентации" id="{E90AD0FB-BA6F-BC4F-9FB0-A6D4F1D1C836}" vid="{1625FA91-C6EF-294D-9531-D7D1CDE62B69}"/>
    </a:ext>
  </a:extLst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Общий шаблон для презентации" id="{E90AD0FB-BA6F-BC4F-9FB0-A6D4F1D1C836}" vid="{79AE835C-2A35-B64D-9C3B-BBF1F4399539}"/>
    </a:ext>
  </a:extLst>
</a:theme>
</file>

<file path=ppt/theme/theme8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 для презентации БГ 2017" id="{9F6ACC8F-835A-C646-8446-071DC35E69E9}" vid="{C4011BFF-F06F-A945-93E1-1E104E24D9E7}"/>
    </a:ext>
  </a:extLst>
</a:theme>
</file>

<file path=ppt/theme/theme9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 для презентации БГ 2017" id="{9F6ACC8F-835A-C646-8446-071DC35E69E9}" vid="{D3248F89-7B38-5440-8FBF-FD0C78377AD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Шаблон%20для%20презентации%20БГ%202017</Template>
  <TotalTime>16641</TotalTime>
  <Words>1649</Words>
  <Application>Microsoft Office PowerPoint</Application>
  <PresentationFormat>Widescreen</PresentationFormat>
  <Paragraphs>219</Paragraphs>
  <Slides>41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14</vt:i4>
      </vt:variant>
      <vt:variant>
        <vt:lpstr>Tema</vt:lpstr>
      </vt:variant>
      <vt:variant>
        <vt:i4>9</vt:i4>
      </vt:variant>
      <vt:variant>
        <vt:lpstr>Titoli diapositive</vt:lpstr>
      </vt:variant>
      <vt:variant>
        <vt:i4>41</vt:i4>
      </vt:variant>
    </vt:vector>
  </HeadingPairs>
  <TitlesOfParts>
    <vt:vector size="64" baseType="lpstr">
      <vt:lpstr>arial</vt:lpstr>
      <vt:lpstr>arial</vt:lpstr>
      <vt:lpstr>Calibri</vt:lpstr>
      <vt:lpstr>Fedra Serif A Pro Medium</vt:lpstr>
      <vt:lpstr>Georgia-Bold</vt:lpstr>
      <vt:lpstr>Lato Regular</vt:lpstr>
      <vt:lpstr>Open Sans Light</vt:lpstr>
      <vt:lpstr>PT Serif</vt:lpstr>
      <vt:lpstr>roboto</vt:lpstr>
      <vt:lpstr>Tahoma</vt:lpstr>
      <vt:lpstr>Times New Roman</vt:lpstr>
      <vt:lpstr>Wingdings</vt:lpstr>
      <vt:lpstr>Wingdings 2</vt:lpstr>
      <vt:lpstr>Wingdings 3</vt:lpstr>
      <vt:lpstr>Презентация_БАРС Груп</vt:lpstr>
      <vt:lpstr>Custom Design</vt:lpstr>
      <vt:lpstr>1_Custom Design</vt:lpstr>
      <vt:lpstr>1_Презентация_БАРС Груп</vt:lpstr>
      <vt:lpstr>2_Презентация_БАРС Груп</vt:lpstr>
      <vt:lpstr>2_Custom Design</vt:lpstr>
      <vt:lpstr>3_Custom Design</vt:lpstr>
      <vt:lpstr>4_Custom Design</vt:lpstr>
      <vt:lpstr>5_Custom Design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ГенЭксперт</dc:title>
  <dc:creator>bars</dc:creator>
  <cp:lastModifiedBy>Massimo Boaron</cp:lastModifiedBy>
  <cp:revision>1888</cp:revision>
  <cp:lastPrinted>2018-07-27T08:43:41Z</cp:lastPrinted>
  <dcterms:created xsi:type="dcterms:W3CDTF">2018-01-12T02:35:39Z</dcterms:created>
  <dcterms:modified xsi:type="dcterms:W3CDTF">2023-02-25T16:34:13Z</dcterms:modified>
</cp:coreProperties>
</file>